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3" r:id="rId8"/>
    <p:sldId id="265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779249-EF8D-44A0-B075-84E440C68A17}" v="46" dt="2019-11-07T12:09:54.7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13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28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Relationship Id="rId27" Type="http://schemas.openxmlformats.org/officeDocument/2006/relationships/customXml" Target="../customXml/item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mpelberg Simone" userId="26085285-c8e7-4217-b51f-8da46be904f4" providerId="ADAL" clId="{98779249-EF8D-44A0-B075-84E440C68A17}"/>
    <pc:docChg chg="custSel modSld">
      <pc:chgData name="Rompelberg Simone" userId="26085285-c8e7-4217-b51f-8da46be904f4" providerId="ADAL" clId="{98779249-EF8D-44A0-B075-84E440C68A17}" dt="2019-11-11T18:15:31.155" v="100" actId="20577"/>
      <pc:docMkLst>
        <pc:docMk/>
      </pc:docMkLst>
      <pc:sldChg chg="addSp">
        <pc:chgData name="Rompelberg Simone" userId="26085285-c8e7-4217-b51f-8da46be904f4" providerId="ADAL" clId="{98779249-EF8D-44A0-B075-84E440C68A17}" dt="2019-11-07T12:06:39.601" v="21"/>
        <pc:sldMkLst>
          <pc:docMk/>
          <pc:sldMk cId="1761222473" sldId="256"/>
        </pc:sldMkLst>
        <pc:picChg chg="add">
          <ac:chgData name="Rompelberg Simone" userId="26085285-c8e7-4217-b51f-8da46be904f4" providerId="ADAL" clId="{98779249-EF8D-44A0-B075-84E440C68A17}" dt="2019-11-07T12:06:39.601" v="21"/>
          <ac:picMkLst>
            <pc:docMk/>
            <pc:sldMk cId="1761222473" sldId="256"/>
            <ac:picMk id="8" creationId="{C2A83B7D-2070-4CAB-ACBB-46AC6F7AC961}"/>
          </ac:picMkLst>
        </pc:picChg>
      </pc:sldChg>
      <pc:sldChg chg="addSp modSp">
        <pc:chgData name="Rompelberg Simone" userId="26085285-c8e7-4217-b51f-8da46be904f4" providerId="ADAL" clId="{98779249-EF8D-44A0-B075-84E440C68A17}" dt="2019-11-07T12:06:34.133" v="20" actId="1076"/>
        <pc:sldMkLst>
          <pc:docMk/>
          <pc:sldMk cId="547885659" sldId="257"/>
        </pc:sldMkLst>
        <pc:picChg chg="add mod">
          <ac:chgData name="Rompelberg Simone" userId="26085285-c8e7-4217-b51f-8da46be904f4" providerId="ADAL" clId="{98779249-EF8D-44A0-B075-84E440C68A17}" dt="2019-11-07T12:06:34.133" v="20" actId="1076"/>
          <ac:picMkLst>
            <pc:docMk/>
            <pc:sldMk cId="547885659" sldId="257"/>
            <ac:picMk id="5" creationId="{7E6D2DBF-2F19-4B97-AB68-2562B3EC2585}"/>
          </ac:picMkLst>
        </pc:picChg>
      </pc:sldChg>
      <pc:sldChg chg="addSp delSp">
        <pc:chgData name="Rompelberg Simone" userId="26085285-c8e7-4217-b51f-8da46be904f4" providerId="ADAL" clId="{98779249-EF8D-44A0-B075-84E440C68A17}" dt="2019-11-07T12:09:11.374" v="46"/>
        <pc:sldMkLst>
          <pc:docMk/>
          <pc:sldMk cId="3336477132" sldId="258"/>
        </pc:sldMkLst>
        <pc:picChg chg="add">
          <ac:chgData name="Rompelberg Simone" userId="26085285-c8e7-4217-b51f-8da46be904f4" providerId="ADAL" clId="{98779249-EF8D-44A0-B075-84E440C68A17}" dt="2019-11-07T12:06:42.828" v="22"/>
          <ac:picMkLst>
            <pc:docMk/>
            <pc:sldMk cId="3336477132" sldId="258"/>
            <ac:picMk id="7" creationId="{20F322A0-AF5C-4B34-BB8C-8F111CCE2E25}"/>
          </ac:picMkLst>
        </pc:picChg>
        <pc:picChg chg="add">
          <ac:chgData name="Rompelberg Simone" userId="26085285-c8e7-4217-b51f-8da46be904f4" providerId="ADAL" clId="{98779249-EF8D-44A0-B075-84E440C68A17}" dt="2019-11-07T12:09:11.374" v="46"/>
          <ac:picMkLst>
            <pc:docMk/>
            <pc:sldMk cId="3336477132" sldId="258"/>
            <ac:picMk id="9" creationId="{BFF59EC8-DDDE-478C-AE18-3C97DE1F2073}"/>
          </ac:picMkLst>
        </pc:picChg>
        <pc:picChg chg="del">
          <ac:chgData name="Rompelberg Simone" userId="26085285-c8e7-4217-b51f-8da46be904f4" providerId="ADAL" clId="{98779249-EF8D-44A0-B075-84E440C68A17}" dt="2019-11-07T12:09:04.326" v="45" actId="478"/>
          <ac:picMkLst>
            <pc:docMk/>
            <pc:sldMk cId="3336477132" sldId="258"/>
            <ac:picMk id="1028" creationId="{091A71AF-3E45-4DD3-B4B3-7EC763F87189}"/>
          </ac:picMkLst>
        </pc:picChg>
      </pc:sldChg>
      <pc:sldChg chg="addSp">
        <pc:chgData name="Rompelberg Simone" userId="26085285-c8e7-4217-b51f-8da46be904f4" providerId="ADAL" clId="{98779249-EF8D-44A0-B075-84E440C68A17}" dt="2019-11-07T12:06:46.376" v="23"/>
        <pc:sldMkLst>
          <pc:docMk/>
          <pc:sldMk cId="2893228879" sldId="259"/>
        </pc:sldMkLst>
        <pc:picChg chg="add">
          <ac:chgData name="Rompelberg Simone" userId="26085285-c8e7-4217-b51f-8da46be904f4" providerId="ADAL" clId="{98779249-EF8D-44A0-B075-84E440C68A17}" dt="2019-11-07T12:06:46.376" v="23"/>
          <ac:picMkLst>
            <pc:docMk/>
            <pc:sldMk cId="2893228879" sldId="259"/>
            <ac:picMk id="6" creationId="{DA96BB1F-CBE0-4B17-A429-BC5AFBB18827}"/>
          </ac:picMkLst>
        </pc:picChg>
      </pc:sldChg>
      <pc:sldChg chg="addSp modSp">
        <pc:chgData name="Rompelberg Simone" userId="26085285-c8e7-4217-b51f-8da46be904f4" providerId="ADAL" clId="{98779249-EF8D-44A0-B075-84E440C68A17}" dt="2019-11-11T18:14:00.794" v="60" actId="20577"/>
        <pc:sldMkLst>
          <pc:docMk/>
          <pc:sldMk cId="3915313541" sldId="260"/>
        </pc:sldMkLst>
        <pc:spChg chg="mod">
          <ac:chgData name="Rompelberg Simone" userId="26085285-c8e7-4217-b51f-8da46be904f4" providerId="ADAL" clId="{98779249-EF8D-44A0-B075-84E440C68A17}" dt="2019-11-11T18:14:00.794" v="60" actId="20577"/>
          <ac:spMkLst>
            <pc:docMk/>
            <pc:sldMk cId="3915313541" sldId="260"/>
            <ac:spMk id="6" creationId="{D7B072FC-EC22-41FF-B334-EAB895664888}"/>
          </ac:spMkLst>
        </pc:spChg>
        <pc:picChg chg="add">
          <ac:chgData name="Rompelberg Simone" userId="26085285-c8e7-4217-b51f-8da46be904f4" providerId="ADAL" clId="{98779249-EF8D-44A0-B075-84E440C68A17}" dt="2019-11-07T12:06:50.147" v="24"/>
          <ac:picMkLst>
            <pc:docMk/>
            <pc:sldMk cId="3915313541" sldId="260"/>
            <ac:picMk id="9" creationId="{6FB21C8A-D254-478E-8EC3-7931454FD39B}"/>
          </ac:picMkLst>
        </pc:picChg>
      </pc:sldChg>
      <pc:sldChg chg="addSp">
        <pc:chgData name="Rompelberg Simone" userId="26085285-c8e7-4217-b51f-8da46be904f4" providerId="ADAL" clId="{98779249-EF8D-44A0-B075-84E440C68A17}" dt="2019-11-07T12:06:54.552" v="25"/>
        <pc:sldMkLst>
          <pc:docMk/>
          <pc:sldMk cId="3854965144" sldId="261"/>
        </pc:sldMkLst>
        <pc:picChg chg="add">
          <ac:chgData name="Rompelberg Simone" userId="26085285-c8e7-4217-b51f-8da46be904f4" providerId="ADAL" clId="{98779249-EF8D-44A0-B075-84E440C68A17}" dt="2019-11-07T12:06:54.552" v="25"/>
          <ac:picMkLst>
            <pc:docMk/>
            <pc:sldMk cId="3854965144" sldId="261"/>
            <ac:picMk id="10" creationId="{7A4E5275-45B8-4A66-87FD-6808FA6832E1}"/>
          </ac:picMkLst>
        </pc:picChg>
      </pc:sldChg>
      <pc:sldChg chg="addSp">
        <pc:chgData name="Rompelberg Simone" userId="26085285-c8e7-4217-b51f-8da46be904f4" providerId="ADAL" clId="{98779249-EF8D-44A0-B075-84E440C68A17}" dt="2019-11-07T12:06:59.222" v="26"/>
        <pc:sldMkLst>
          <pc:docMk/>
          <pc:sldMk cId="570818426" sldId="263"/>
        </pc:sldMkLst>
        <pc:picChg chg="add">
          <ac:chgData name="Rompelberg Simone" userId="26085285-c8e7-4217-b51f-8da46be904f4" providerId="ADAL" clId="{98779249-EF8D-44A0-B075-84E440C68A17}" dt="2019-11-07T12:06:59.222" v="26"/>
          <ac:picMkLst>
            <pc:docMk/>
            <pc:sldMk cId="570818426" sldId="263"/>
            <ac:picMk id="17" creationId="{92CC96A9-DEFD-4C5F-B51E-CEF6DBB5033F}"/>
          </ac:picMkLst>
        </pc:picChg>
      </pc:sldChg>
      <pc:sldChg chg="addSp">
        <pc:chgData name="Rompelberg Simone" userId="26085285-c8e7-4217-b51f-8da46be904f4" providerId="ADAL" clId="{98779249-EF8D-44A0-B075-84E440C68A17}" dt="2019-11-07T12:07:08.254" v="28"/>
        <pc:sldMkLst>
          <pc:docMk/>
          <pc:sldMk cId="3576923438" sldId="264"/>
        </pc:sldMkLst>
        <pc:picChg chg="add">
          <ac:chgData name="Rompelberg Simone" userId="26085285-c8e7-4217-b51f-8da46be904f4" providerId="ADAL" clId="{98779249-EF8D-44A0-B075-84E440C68A17}" dt="2019-11-07T12:07:08.254" v="28"/>
          <ac:picMkLst>
            <pc:docMk/>
            <pc:sldMk cId="3576923438" sldId="264"/>
            <ac:picMk id="6" creationId="{F4F50F2E-0228-43CD-99C6-9F8757421F20}"/>
          </ac:picMkLst>
        </pc:picChg>
      </pc:sldChg>
      <pc:sldChg chg="addSp delSp modAnim">
        <pc:chgData name="Rompelberg Simone" userId="26085285-c8e7-4217-b51f-8da46be904f4" providerId="ADAL" clId="{98779249-EF8D-44A0-B075-84E440C68A17}" dt="2019-11-07T12:08:57.250" v="44" actId="478"/>
        <pc:sldMkLst>
          <pc:docMk/>
          <pc:sldMk cId="2272555041" sldId="265"/>
        </pc:sldMkLst>
        <pc:picChg chg="add">
          <ac:chgData name="Rompelberg Simone" userId="26085285-c8e7-4217-b51f-8da46be904f4" providerId="ADAL" clId="{98779249-EF8D-44A0-B075-84E440C68A17}" dt="2019-11-07T12:07:04.573" v="27"/>
          <ac:picMkLst>
            <pc:docMk/>
            <pc:sldMk cId="2272555041" sldId="265"/>
            <ac:picMk id="17" creationId="{BEC13337-1ED5-470E-85D2-6914FEFBE9AC}"/>
          </ac:picMkLst>
        </pc:picChg>
        <pc:picChg chg="del">
          <ac:chgData name="Rompelberg Simone" userId="26085285-c8e7-4217-b51f-8da46be904f4" providerId="ADAL" clId="{98779249-EF8D-44A0-B075-84E440C68A17}" dt="2019-11-07T12:08:57.250" v="44" actId="478"/>
          <ac:picMkLst>
            <pc:docMk/>
            <pc:sldMk cId="2272555041" sldId="265"/>
            <ac:picMk id="1028" creationId="{091A71AF-3E45-4DD3-B4B3-7EC763F87189}"/>
          </ac:picMkLst>
        </pc:picChg>
      </pc:sldChg>
      <pc:sldChg chg="addSp delSp modSp">
        <pc:chgData name="Rompelberg Simone" userId="26085285-c8e7-4217-b51f-8da46be904f4" providerId="ADAL" clId="{98779249-EF8D-44A0-B075-84E440C68A17}" dt="2019-11-07T12:09:54.718" v="47"/>
        <pc:sldMkLst>
          <pc:docMk/>
          <pc:sldMk cId="597518245" sldId="266"/>
        </pc:sldMkLst>
        <pc:spChg chg="mod">
          <ac:chgData name="Rompelberg Simone" userId="26085285-c8e7-4217-b51f-8da46be904f4" providerId="ADAL" clId="{98779249-EF8D-44A0-B075-84E440C68A17}" dt="2019-11-07T12:09:54.718" v="47"/>
          <ac:spMkLst>
            <pc:docMk/>
            <pc:sldMk cId="597518245" sldId="266"/>
            <ac:spMk id="2" creationId="{8DBE2F7A-FF52-43F5-A3FA-E41AEE3B18F8}"/>
          </ac:spMkLst>
        </pc:spChg>
        <pc:spChg chg="add del">
          <ac:chgData name="Rompelberg Simone" userId="26085285-c8e7-4217-b51f-8da46be904f4" providerId="ADAL" clId="{98779249-EF8D-44A0-B075-84E440C68A17}" dt="2019-11-07T12:07:20.869" v="30"/>
          <ac:spMkLst>
            <pc:docMk/>
            <pc:sldMk cId="597518245" sldId="266"/>
            <ac:spMk id="3" creationId="{31CB6B3F-3F6B-47A9-8D81-CAD454ED5164}"/>
          </ac:spMkLst>
        </pc:spChg>
        <pc:picChg chg="mod">
          <ac:chgData name="Rompelberg Simone" userId="26085285-c8e7-4217-b51f-8da46be904f4" providerId="ADAL" clId="{98779249-EF8D-44A0-B075-84E440C68A17}" dt="2019-11-07T12:07:33.242" v="33" actId="1076"/>
          <ac:picMkLst>
            <pc:docMk/>
            <pc:sldMk cId="597518245" sldId="266"/>
            <ac:picMk id="5" creationId="{EFD39D78-E178-4AF7-B30D-F563EE4E3806}"/>
          </ac:picMkLst>
        </pc:picChg>
        <pc:picChg chg="mod">
          <ac:chgData name="Rompelberg Simone" userId="26085285-c8e7-4217-b51f-8da46be904f4" providerId="ADAL" clId="{98779249-EF8D-44A0-B075-84E440C68A17}" dt="2019-11-07T12:07:36.085" v="34" actId="1076"/>
          <ac:picMkLst>
            <pc:docMk/>
            <pc:sldMk cId="597518245" sldId="266"/>
            <ac:picMk id="6" creationId="{200F1353-194F-4937-B40F-F98B7E780131}"/>
          </ac:picMkLst>
        </pc:picChg>
        <pc:picChg chg="mod">
          <ac:chgData name="Rompelberg Simone" userId="26085285-c8e7-4217-b51f-8da46be904f4" providerId="ADAL" clId="{98779249-EF8D-44A0-B075-84E440C68A17}" dt="2019-11-07T12:07:30.413" v="32" actId="1076"/>
          <ac:picMkLst>
            <pc:docMk/>
            <pc:sldMk cId="597518245" sldId="266"/>
            <ac:picMk id="7" creationId="{C201330A-432C-4513-B911-100B5A55FDD3}"/>
          </ac:picMkLst>
        </pc:picChg>
        <pc:picChg chg="add del mod">
          <ac:chgData name="Rompelberg Simone" userId="26085285-c8e7-4217-b51f-8da46be904f4" providerId="ADAL" clId="{98779249-EF8D-44A0-B075-84E440C68A17}" dt="2019-11-07T12:07:20.869" v="30"/>
          <ac:picMkLst>
            <pc:docMk/>
            <pc:sldMk cId="597518245" sldId="266"/>
            <ac:picMk id="11" creationId="{E11CD92E-A1C1-496C-8378-12B13BF85321}"/>
          </ac:picMkLst>
        </pc:picChg>
        <pc:picChg chg="add">
          <ac:chgData name="Rompelberg Simone" userId="26085285-c8e7-4217-b51f-8da46be904f4" providerId="ADAL" clId="{98779249-EF8D-44A0-B075-84E440C68A17}" dt="2019-11-07T12:07:24.446" v="31"/>
          <ac:picMkLst>
            <pc:docMk/>
            <pc:sldMk cId="597518245" sldId="266"/>
            <ac:picMk id="12" creationId="{42D9528E-2717-4DAF-BDC3-5CB7C628DFB1}"/>
          </ac:picMkLst>
        </pc:picChg>
      </pc:sldChg>
      <pc:sldChg chg="addSp modSp modAnim">
        <pc:chgData name="Rompelberg Simone" userId="26085285-c8e7-4217-b51f-8da46be904f4" providerId="ADAL" clId="{98779249-EF8D-44A0-B075-84E440C68A17}" dt="2019-11-07T12:10:12.133" v="48" actId="20577"/>
        <pc:sldMkLst>
          <pc:docMk/>
          <pc:sldMk cId="2220629379" sldId="267"/>
        </pc:sldMkLst>
        <pc:spChg chg="mod">
          <ac:chgData name="Rompelberg Simone" userId="26085285-c8e7-4217-b51f-8da46be904f4" providerId="ADAL" clId="{98779249-EF8D-44A0-B075-84E440C68A17}" dt="2019-11-07T12:10:12.133" v="48" actId="20577"/>
          <ac:spMkLst>
            <pc:docMk/>
            <pc:sldMk cId="2220629379" sldId="267"/>
            <ac:spMk id="14" creationId="{D7101669-99ED-4C04-A845-E6D72B8B6FB0}"/>
          </ac:spMkLst>
        </pc:spChg>
        <pc:picChg chg="add">
          <ac:chgData name="Rompelberg Simone" userId="26085285-c8e7-4217-b51f-8da46be904f4" providerId="ADAL" clId="{98779249-EF8D-44A0-B075-84E440C68A17}" dt="2019-11-07T12:07:41.810" v="35"/>
          <ac:picMkLst>
            <pc:docMk/>
            <pc:sldMk cId="2220629379" sldId="267"/>
            <ac:picMk id="9" creationId="{2EA59997-0E13-41F1-8F3B-E59A78DDAF0E}"/>
          </ac:picMkLst>
        </pc:picChg>
      </pc:sldChg>
      <pc:sldChg chg="addSp">
        <pc:chgData name="Rompelberg Simone" userId="26085285-c8e7-4217-b51f-8da46be904f4" providerId="ADAL" clId="{98779249-EF8D-44A0-B075-84E440C68A17}" dt="2019-11-07T12:07:45.334" v="36"/>
        <pc:sldMkLst>
          <pc:docMk/>
          <pc:sldMk cId="2084000317" sldId="268"/>
        </pc:sldMkLst>
        <pc:picChg chg="add">
          <ac:chgData name="Rompelberg Simone" userId="26085285-c8e7-4217-b51f-8da46be904f4" providerId="ADAL" clId="{98779249-EF8D-44A0-B075-84E440C68A17}" dt="2019-11-07T12:07:45.334" v="36"/>
          <ac:picMkLst>
            <pc:docMk/>
            <pc:sldMk cId="2084000317" sldId="268"/>
            <ac:picMk id="16" creationId="{24694C2C-30E9-418A-9320-C56B787300C0}"/>
          </ac:picMkLst>
        </pc:picChg>
      </pc:sldChg>
      <pc:sldChg chg="addSp modSp">
        <pc:chgData name="Rompelberg Simone" userId="26085285-c8e7-4217-b51f-8da46be904f4" providerId="ADAL" clId="{98779249-EF8D-44A0-B075-84E440C68A17}" dt="2019-11-11T18:15:31.155" v="100" actId="20577"/>
        <pc:sldMkLst>
          <pc:docMk/>
          <pc:sldMk cId="138275178" sldId="269"/>
        </pc:sldMkLst>
        <pc:spChg chg="mod">
          <ac:chgData name="Rompelberg Simone" userId="26085285-c8e7-4217-b51f-8da46be904f4" providerId="ADAL" clId="{98779249-EF8D-44A0-B075-84E440C68A17}" dt="2019-11-11T18:15:31.155" v="100" actId="20577"/>
          <ac:spMkLst>
            <pc:docMk/>
            <pc:sldMk cId="138275178" sldId="269"/>
            <ac:spMk id="5" creationId="{E99F08A9-F7AD-474D-BB6B-9C1D27AD454F}"/>
          </ac:spMkLst>
        </pc:spChg>
        <pc:picChg chg="add">
          <ac:chgData name="Rompelberg Simone" userId="26085285-c8e7-4217-b51f-8da46be904f4" providerId="ADAL" clId="{98779249-EF8D-44A0-B075-84E440C68A17}" dt="2019-11-07T12:07:48.350" v="37"/>
          <ac:picMkLst>
            <pc:docMk/>
            <pc:sldMk cId="138275178" sldId="269"/>
            <ac:picMk id="8" creationId="{0A1D38F3-5DA3-427E-BC8A-2B37E84CFADC}"/>
          </ac:picMkLst>
        </pc:picChg>
      </pc:sldChg>
      <pc:sldChg chg="addSp">
        <pc:chgData name="Rompelberg Simone" userId="26085285-c8e7-4217-b51f-8da46be904f4" providerId="ADAL" clId="{98779249-EF8D-44A0-B075-84E440C68A17}" dt="2019-11-07T12:07:54.724" v="38"/>
        <pc:sldMkLst>
          <pc:docMk/>
          <pc:sldMk cId="3746520419" sldId="270"/>
        </pc:sldMkLst>
        <pc:picChg chg="add">
          <ac:chgData name="Rompelberg Simone" userId="26085285-c8e7-4217-b51f-8da46be904f4" providerId="ADAL" clId="{98779249-EF8D-44A0-B075-84E440C68A17}" dt="2019-11-07T12:07:54.724" v="38"/>
          <ac:picMkLst>
            <pc:docMk/>
            <pc:sldMk cId="3746520419" sldId="270"/>
            <ac:picMk id="8" creationId="{CF5505A2-057C-4A95-B0D2-1E0E2163A33D}"/>
          </ac:picMkLst>
        </pc:picChg>
      </pc:sldChg>
      <pc:sldChg chg="addSp">
        <pc:chgData name="Rompelberg Simone" userId="26085285-c8e7-4217-b51f-8da46be904f4" providerId="ADAL" clId="{98779249-EF8D-44A0-B075-84E440C68A17}" dt="2019-11-07T12:07:59.520" v="39"/>
        <pc:sldMkLst>
          <pc:docMk/>
          <pc:sldMk cId="3892361745" sldId="271"/>
        </pc:sldMkLst>
        <pc:picChg chg="add">
          <ac:chgData name="Rompelberg Simone" userId="26085285-c8e7-4217-b51f-8da46be904f4" providerId="ADAL" clId="{98779249-EF8D-44A0-B075-84E440C68A17}" dt="2019-11-07T12:07:59.520" v="39"/>
          <ac:picMkLst>
            <pc:docMk/>
            <pc:sldMk cId="3892361745" sldId="271"/>
            <ac:picMk id="21" creationId="{DABAA82C-71B5-4179-B92A-42DE6D2777CC}"/>
          </ac:picMkLst>
        </pc:picChg>
      </pc:sldChg>
      <pc:sldChg chg="addSp">
        <pc:chgData name="Rompelberg Simone" userId="26085285-c8e7-4217-b51f-8da46be904f4" providerId="ADAL" clId="{98779249-EF8D-44A0-B075-84E440C68A17}" dt="2019-11-07T12:08:04.089" v="40"/>
        <pc:sldMkLst>
          <pc:docMk/>
          <pc:sldMk cId="397204752" sldId="272"/>
        </pc:sldMkLst>
        <pc:picChg chg="add">
          <ac:chgData name="Rompelberg Simone" userId="26085285-c8e7-4217-b51f-8da46be904f4" providerId="ADAL" clId="{98779249-EF8D-44A0-B075-84E440C68A17}" dt="2019-11-07T12:08:04.089" v="40"/>
          <ac:picMkLst>
            <pc:docMk/>
            <pc:sldMk cId="397204752" sldId="272"/>
            <ac:picMk id="6" creationId="{995D566C-0706-45C8-997D-4A8AFF23AB63}"/>
          </ac:picMkLst>
        </pc:picChg>
      </pc:sldChg>
      <pc:sldChg chg="addSp">
        <pc:chgData name="Rompelberg Simone" userId="26085285-c8e7-4217-b51f-8da46be904f4" providerId="ADAL" clId="{98779249-EF8D-44A0-B075-84E440C68A17}" dt="2019-11-07T12:08:07.191" v="41"/>
        <pc:sldMkLst>
          <pc:docMk/>
          <pc:sldMk cId="3272137030" sldId="273"/>
        </pc:sldMkLst>
        <pc:picChg chg="add">
          <ac:chgData name="Rompelberg Simone" userId="26085285-c8e7-4217-b51f-8da46be904f4" providerId="ADAL" clId="{98779249-EF8D-44A0-B075-84E440C68A17}" dt="2019-11-07T12:08:07.191" v="41"/>
          <ac:picMkLst>
            <pc:docMk/>
            <pc:sldMk cId="3272137030" sldId="273"/>
            <ac:picMk id="8" creationId="{5B0E70C9-C18B-497C-A322-D02A1491DC3B}"/>
          </ac:picMkLst>
        </pc:picChg>
      </pc:sldChg>
      <pc:sldChg chg="addSp">
        <pc:chgData name="Rompelberg Simone" userId="26085285-c8e7-4217-b51f-8da46be904f4" providerId="ADAL" clId="{98779249-EF8D-44A0-B075-84E440C68A17}" dt="2019-11-07T12:08:10.659" v="42"/>
        <pc:sldMkLst>
          <pc:docMk/>
          <pc:sldMk cId="1253766697" sldId="274"/>
        </pc:sldMkLst>
        <pc:picChg chg="add">
          <ac:chgData name="Rompelberg Simone" userId="26085285-c8e7-4217-b51f-8da46be904f4" providerId="ADAL" clId="{98779249-EF8D-44A0-B075-84E440C68A17}" dt="2019-11-07T12:08:10.659" v="42"/>
          <ac:picMkLst>
            <pc:docMk/>
            <pc:sldMk cId="1253766697" sldId="274"/>
            <ac:picMk id="10" creationId="{7F26E600-ECE5-4BC6-BA42-7DD43698039C}"/>
          </ac:picMkLst>
        </pc:picChg>
      </pc:sldChg>
      <pc:sldChg chg="addSp">
        <pc:chgData name="Rompelberg Simone" userId="26085285-c8e7-4217-b51f-8da46be904f4" providerId="ADAL" clId="{98779249-EF8D-44A0-B075-84E440C68A17}" dt="2019-11-07T12:08:14.765" v="43"/>
        <pc:sldMkLst>
          <pc:docMk/>
          <pc:sldMk cId="3554033307" sldId="275"/>
        </pc:sldMkLst>
        <pc:picChg chg="add">
          <ac:chgData name="Rompelberg Simone" userId="26085285-c8e7-4217-b51f-8da46be904f4" providerId="ADAL" clId="{98779249-EF8D-44A0-B075-84E440C68A17}" dt="2019-11-07T12:08:14.765" v="43"/>
          <ac:picMkLst>
            <pc:docMk/>
            <pc:sldMk cId="3554033307" sldId="275"/>
            <ac:picMk id="6" creationId="{E950AAFA-5FEE-4EAF-AC45-EE3C985E570A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9AA6384B-F7C6-4886-B106-D7D55DF6EA19}" type="datetimeFigureOut">
              <a:rPr lang="nl-BE" smtClean="0"/>
              <a:t>2019-11-11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A961C73A-1E79-4F2C-B92D-A9048842551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82745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6384B-F7C6-4886-B106-D7D55DF6EA19}" type="datetimeFigureOut">
              <a:rPr lang="nl-BE" smtClean="0"/>
              <a:t>2019-11-11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1C73A-1E79-4F2C-B92D-A9048842551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75487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6384B-F7C6-4886-B106-D7D55DF6EA19}" type="datetimeFigureOut">
              <a:rPr lang="nl-BE" smtClean="0"/>
              <a:t>2019-11-11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1C73A-1E79-4F2C-B92D-A9048842551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52861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6384B-F7C6-4886-B106-D7D55DF6EA19}" type="datetimeFigureOut">
              <a:rPr lang="nl-BE" smtClean="0"/>
              <a:t>2019-11-11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1C73A-1E79-4F2C-B92D-A9048842551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33089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6384B-F7C6-4886-B106-D7D55DF6EA19}" type="datetimeFigureOut">
              <a:rPr lang="nl-BE" smtClean="0"/>
              <a:t>2019-11-11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1C73A-1E79-4F2C-B92D-A9048842551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19960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6384B-F7C6-4886-B106-D7D55DF6EA19}" type="datetimeFigureOut">
              <a:rPr lang="nl-BE" smtClean="0"/>
              <a:t>2019-11-11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1C73A-1E79-4F2C-B92D-A9048842551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47187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6384B-F7C6-4886-B106-D7D55DF6EA19}" type="datetimeFigureOut">
              <a:rPr lang="nl-BE" smtClean="0"/>
              <a:t>2019-11-11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1C73A-1E79-4F2C-B92D-A9048842551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42628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6384B-F7C6-4886-B106-D7D55DF6EA19}" type="datetimeFigureOut">
              <a:rPr lang="nl-BE" smtClean="0"/>
              <a:t>2019-11-11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1C73A-1E79-4F2C-B92D-A9048842551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68752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6384B-F7C6-4886-B106-D7D55DF6EA19}" type="datetimeFigureOut">
              <a:rPr lang="nl-BE" smtClean="0"/>
              <a:t>2019-11-11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1C73A-1E79-4F2C-B92D-A9048842551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34443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6384B-F7C6-4886-B106-D7D55DF6EA19}" type="datetimeFigureOut">
              <a:rPr lang="nl-BE" smtClean="0"/>
              <a:t>2019-11-11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A961C73A-1E79-4F2C-B92D-A9048842551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94220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9AA6384B-F7C6-4886-B106-D7D55DF6EA19}" type="datetimeFigureOut">
              <a:rPr lang="nl-BE" smtClean="0"/>
              <a:t>2019-11-11</a:t>
            </a:fld>
            <a:endParaRPr lang="nl-BE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nl-BE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A961C73A-1E79-4F2C-B92D-A9048842551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83227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9AA6384B-F7C6-4886-B106-D7D55DF6EA19}" type="datetimeFigureOut">
              <a:rPr lang="nl-BE" smtClean="0"/>
              <a:t>2019-11-11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A961C73A-1E79-4F2C-B92D-A9048842551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84083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be/url?sa=i&amp;rct=j&amp;q=&amp;esrc=s&amp;source=images&amp;cd=&amp;cad=rja&amp;uact=8&amp;ved=2ahUKEwjK8IHIu7DdAhWDsqQKHQIICLwQjRx6BAgBEAU&amp;url=https://www.plastiq.be/nl&amp;psig=AOvVaw3VHB236dNQm_I9LyonO0Rv&amp;ust=1536669879061404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4.jpeg"/><Relationship Id="rId3" Type="http://schemas.openxmlformats.org/officeDocument/2006/relationships/image" Target="../media/image20.jpeg"/><Relationship Id="rId7" Type="http://schemas.openxmlformats.org/officeDocument/2006/relationships/hyperlink" Target="http://www.google.be/url?sa=i&amp;rct=j&amp;q=&amp;esrc=s&amp;source=images&amp;cd=&amp;cad=rja&amp;uact=8&amp;ved=2ahUKEwjmsoeulczdAhUIY48KHQAtC7MQjRx6BAgBEAU&amp;url=http://www.natuurkunde.nl/opdrachten/2909/exaktueel-glazen-kolom-houdt-12-ton&amp;psig=AOvVaw1mP-OjuKl4hsEkg0t19FuA&amp;ust=1537621670817992" TargetMode="External"/><Relationship Id="rId12" Type="http://schemas.openxmlformats.org/officeDocument/2006/relationships/hyperlink" Target="http://www.google.be/url?sa=i&amp;rct=j&amp;q=&amp;esrc=s&amp;source=images&amp;cd=&amp;cad=rja&amp;uact=8&amp;ved=2ahUKEwiT0reSlszdAhUHv48KHZeXBzsQjRx6BAgBEAU&amp;url=http://aartvandepol.nl/vloeren/beton-vloeren/&amp;psig=AOvVaw3WjyeaTq-Q7dEuEo-JRSZp&amp;ust=1537621908215181" TargetMode="External"/><Relationship Id="rId2" Type="http://schemas.openxmlformats.org/officeDocument/2006/relationships/hyperlink" Target="https://www.google.be/url?sa=i&amp;rct=j&amp;q=&amp;esrc=s&amp;source=images&amp;cd=&amp;cad=rja&amp;uact=8&amp;ved=2ahUKEwi5vfa468vdAhXBfH0KHRvKA2YQjRx6BAgBEAU&amp;url=https://www.betonnenbrievenbus.nl/&amp;psig=AOvVaw3Oe6kL80kCxDVegZLRF1W0&amp;ust=1537610019266208" TargetMode="External"/><Relationship Id="rId1" Type="http://schemas.openxmlformats.org/officeDocument/2006/relationships/slideLayout" Target="../slideLayouts/slideLayout9.xml"/><Relationship Id="rId6" Type="http://schemas.microsoft.com/office/2007/relationships/hdphoto" Target="../media/hdphoto2.wdp"/><Relationship Id="rId11" Type="http://schemas.microsoft.com/office/2007/relationships/hdphoto" Target="../media/hdphoto3.wdp"/><Relationship Id="rId5" Type="http://schemas.openxmlformats.org/officeDocument/2006/relationships/image" Target="../media/image21.jpeg"/><Relationship Id="rId15" Type="http://schemas.openxmlformats.org/officeDocument/2006/relationships/image" Target="../media/image4.png"/><Relationship Id="rId10" Type="http://schemas.openxmlformats.org/officeDocument/2006/relationships/image" Target="../media/image23.jpeg"/><Relationship Id="rId4" Type="http://schemas.openxmlformats.org/officeDocument/2006/relationships/hyperlink" Target="https://www.google.be/url?sa=i&amp;rct=j&amp;q=&amp;esrc=s&amp;source=images&amp;cd=&amp;cad=rja&amp;uact=8&amp;ved=2ahUKEwj1pPiLlczdAhWEwI8KHZpLAbcQjRx6BAgBEAU&amp;url=https://www.ikbouweenwoning.be/hoe-een-huis-bouwen/funderingen-gieten-ruwbouwwerken-onder-de-grond&amp;psig=AOvVaw3K4BNjiVb0lqJRAC-e4A35&amp;ust=1537621623489198" TargetMode="External"/><Relationship Id="rId9" Type="http://schemas.openxmlformats.org/officeDocument/2006/relationships/hyperlink" Target="http://www.google.be/url?sa=i&amp;rct=j&amp;q=&amp;esrc=s&amp;source=images&amp;cd=&amp;cad=rja&amp;uact=8&amp;ved=2ahUKEwjGovz7lczdAhVBQ48KHZR3BtUQjRx6BAgBEAU&amp;url=http://www.wdmjansen.nl/buiten-tafel-terrazzobeton/&amp;psig=AOvVaw28tBEOafuqrBTBJsmXsRWI&amp;ust=1537621749520660" TargetMode="External"/><Relationship Id="rId1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hyperlink" Target="https://www.google.be/url?sa=i&amp;rct=j&amp;q=&amp;esrc=s&amp;source=images&amp;cd=&amp;cad=rja&amp;uact=8&amp;ved=2ahUKEwichuLMoczdAhUOKuwKHWuEASEQjRx6BAgBEAU&amp;url=https://www.hubo.be/nl/p/houtlijm-super-sterk-250gr/165027.html&amp;psig=AOvVaw0FcTwAvsC3EEqsVkz33_yX&amp;ust=1537624979609205" TargetMode="External"/><Relationship Id="rId7" Type="http://schemas.openxmlformats.org/officeDocument/2006/relationships/image" Target="../media/image2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hyperlink" Target="https://www.google.be/url?sa=i&amp;rct=j&amp;q=&amp;esrc=s&amp;source=images&amp;cd=&amp;cad=rja&amp;uact=8&amp;ved=2ahUKEwim6P_7oczdAhU-wAIHHZSLC9kQjRx6BAgBEAU&amp;url=https://www.gamma.be/nl/assortiment/k/gereedschap/elektrisch-gereedschap-accessoires&amp;psig=AOvVaw2BxelpzBTIXWtYoN4LcKF_&amp;ust=1537625083732823" TargetMode="External"/><Relationship Id="rId4" Type="http://schemas.openxmlformats.org/officeDocument/2006/relationships/image" Target="../media/image27.jpeg"/><Relationship Id="rId9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3.png"/><Relationship Id="rId7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openxmlformats.org/officeDocument/2006/relationships/image" Target="../media/image4.pn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5.jpeg"/><Relationship Id="rId7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2" r="1764" b="7481"/>
          <a:stretch/>
        </p:blipFill>
        <p:spPr bwMode="auto">
          <a:xfrm>
            <a:off x="1631504" y="728724"/>
            <a:ext cx="8851694" cy="47738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hoek 3"/>
          <p:cNvSpPr/>
          <p:nvPr/>
        </p:nvSpPr>
        <p:spPr>
          <a:xfrm rot="21200160">
            <a:off x="4002718" y="3881215"/>
            <a:ext cx="5310576" cy="3744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AutoShape 4" descr="Afbeeldingsresultaat voor PlastIQ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577975" y="-1066800"/>
            <a:ext cx="7620000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3198" y="5738589"/>
            <a:ext cx="1346499" cy="809660"/>
          </a:xfrm>
          <a:prstGeom prst="rect">
            <a:avLst/>
          </a:prstGeom>
        </p:spPr>
      </p:pic>
      <p:pic>
        <p:nvPicPr>
          <p:cNvPr id="7" name="Picture 4" descr="Afbeeldingsresultaat voor logo ontdek techniektalent">
            <a:extLst>
              <a:ext uri="{FF2B5EF4-FFF2-40B4-BE49-F238E27FC236}">
                <a16:creationId xmlns:a16="http://schemas.microsoft.com/office/drawing/2014/main" id="{4EA1418A-C375-466A-9E94-38556DA6D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03" y="5826072"/>
            <a:ext cx="1577975" cy="77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E6D2DBF-2F19-4B97-AB68-2562B3EC25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773" y="47625"/>
            <a:ext cx="1227727" cy="63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8856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BE2F7A-FF52-43F5-A3FA-E41AEE3B1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612" y="6038427"/>
            <a:ext cx="10780776" cy="613283"/>
          </a:xfrm>
        </p:spPr>
        <p:txBody>
          <a:bodyPr>
            <a:noAutofit/>
          </a:bodyPr>
          <a:lstStyle/>
          <a:p>
            <a:r>
              <a:rPr lang="nl-BE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</a:rPr>
              <a:t>Ken je zaken die uit beton gemaakt worden?</a:t>
            </a:r>
            <a:br>
              <a:rPr lang="nl-BE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</a:rPr>
            </a:br>
            <a:endParaRPr lang="nl-BE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31CB6B3F-3F6B-47A9-8D81-CAD454ED5164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pic>
        <p:nvPicPr>
          <p:cNvPr id="5" name="Picture 2" descr="Afbeeldingsresultaat voor betonnen brievenbus">
            <a:hlinkClick r:id="rId2"/>
            <a:extLst>
              <a:ext uri="{FF2B5EF4-FFF2-40B4-BE49-F238E27FC236}">
                <a16:creationId xmlns:a16="http://schemas.microsoft.com/office/drawing/2014/main" id="{EFD39D78-E178-4AF7-B30D-F563EE4E3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645" y="686795"/>
            <a:ext cx="1530609" cy="218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Afbeeldingsresultaat voor fundering">
            <a:hlinkClick r:id="rId4"/>
            <a:extLst>
              <a:ext uri="{FF2B5EF4-FFF2-40B4-BE49-F238E27FC236}">
                <a16:creationId xmlns:a16="http://schemas.microsoft.com/office/drawing/2014/main" id="{200F1353-194F-4937-B40F-F98B7E780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600" y="686795"/>
            <a:ext cx="2915445" cy="218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fbeeldingsresultaat voor betonnen pilaar">
            <a:hlinkClick r:id="rId7"/>
            <a:extLst>
              <a:ext uri="{FF2B5EF4-FFF2-40B4-BE49-F238E27FC236}">
                <a16:creationId xmlns:a16="http://schemas.microsoft.com/office/drawing/2014/main" id="{C201330A-432C-4513-B911-100B5A55F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94" r="40627" b="21173"/>
          <a:stretch/>
        </p:blipFill>
        <p:spPr bwMode="auto">
          <a:xfrm>
            <a:off x="8169116" y="686795"/>
            <a:ext cx="2874220" cy="218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Afbeeldingsresultaat voor betonnen tuintafel">
            <a:hlinkClick r:id="rId9"/>
            <a:extLst>
              <a:ext uri="{FF2B5EF4-FFF2-40B4-BE49-F238E27FC236}">
                <a16:creationId xmlns:a16="http://schemas.microsoft.com/office/drawing/2014/main" id="{E4403C2A-FD2D-4374-A0EF-7CA88082C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727" y="3123497"/>
            <a:ext cx="3570165" cy="2007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Afbeeldingsresultaat voor betonnen vloer">
            <a:hlinkClick r:id="rId12"/>
            <a:extLst>
              <a:ext uri="{FF2B5EF4-FFF2-40B4-BE49-F238E27FC236}">
                <a16:creationId xmlns:a16="http://schemas.microsoft.com/office/drawing/2014/main" id="{B5D08A42-680D-4569-915A-74D5B207C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33" y="3123497"/>
            <a:ext cx="3570166" cy="2007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AE728DC1-FED9-4B0C-942D-58FE9D2B630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3198" y="5738589"/>
            <a:ext cx="1346499" cy="80966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42D9528E-2717-4DAF-BDC3-5CB7C628DFB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773" y="47625"/>
            <a:ext cx="1227727" cy="63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518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Afbeeldingsresultaat voor betonplex">
            <a:extLst>
              <a:ext uri="{FF2B5EF4-FFF2-40B4-BE49-F238E27FC236}">
                <a16:creationId xmlns:a16="http://schemas.microsoft.com/office/drawing/2014/main" id="{37B84E18-EF1D-454F-A35D-384A05A80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802" y="3429000"/>
            <a:ext cx="4213910" cy="2805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el 13">
            <a:extLst>
              <a:ext uri="{FF2B5EF4-FFF2-40B4-BE49-F238E27FC236}">
                <a16:creationId xmlns:a16="http://schemas.microsoft.com/office/drawing/2014/main" id="{D7101669-99ED-4C04-A845-E6D72B8B6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5976" y="849210"/>
            <a:ext cx="10068263" cy="1818323"/>
          </a:xfrm>
        </p:spPr>
        <p:txBody>
          <a:bodyPr anchor="b">
            <a:normAutofit fontScale="90000"/>
          </a:bodyPr>
          <a:lstStyle/>
          <a:p>
            <a:r>
              <a:rPr lang="nl-BE" sz="49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</a:rPr>
              <a:t>Onderzoek 3</a:t>
            </a:r>
            <a:br>
              <a:rPr lang="nl-BE" sz="4400" b="1" u="sng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nl-BE" sz="4000" b="1" u="sng">
                <a:ea typeface="Verdana" panose="020B0604030504040204" pitchFamily="34" charset="0"/>
              </a:rPr>
            </a:br>
            <a:r>
              <a:rPr lang="nl-BE" sz="4000" b="1">
                <a:solidFill>
                  <a:schemeClr val="tx1"/>
                </a:solidFill>
                <a:ea typeface="Verdana" panose="020B0604030504040204" pitchFamily="34" charset="0"/>
              </a:rPr>
              <a:t>Welk </a:t>
            </a:r>
            <a:r>
              <a:rPr lang="nl-BE" sz="4000" b="1" dirty="0">
                <a:solidFill>
                  <a:schemeClr val="tx1"/>
                </a:solidFill>
                <a:ea typeface="Verdana" panose="020B0604030504040204" pitchFamily="34" charset="0"/>
              </a:rPr>
              <a:t>materiaal gebruiken we voor de bekisting?</a:t>
            </a:r>
            <a:br>
              <a:rPr lang="nl-BE" sz="6000" b="1" u="sng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nl-BE" sz="6000" dirty="0"/>
          </a:p>
        </p:txBody>
      </p: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C9B392B1-27C6-44A9-9267-26B9098C2C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3198" y="5738589"/>
            <a:ext cx="1346499" cy="809660"/>
          </a:xfrm>
          <a:prstGeom prst="rect">
            <a:avLst/>
          </a:prstGeom>
        </p:spPr>
      </p:pic>
      <p:pic>
        <p:nvPicPr>
          <p:cNvPr id="19" name="Picture 4" descr="Afbeeldingsresultaat voor betonplex gebruik">
            <a:extLst>
              <a:ext uri="{FF2B5EF4-FFF2-40B4-BE49-F238E27FC236}">
                <a16:creationId xmlns:a16="http://schemas.microsoft.com/office/drawing/2014/main" id="{360D54F3-F47D-4E04-A51A-2ECBD127A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830" y="2949699"/>
            <a:ext cx="3819368" cy="2805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FFEC8938-97DC-41A4-9DBA-6A62AD540428}"/>
              </a:ext>
            </a:extLst>
          </p:cNvPr>
          <p:cNvSpPr txBox="1"/>
          <p:nvPr/>
        </p:nvSpPr>
        <p:spPr>
          <a:xfrm>
            <a:off x="2794003" y="2667533"/>
            <a:ext cx="20435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3600" b="1" dirty="0" err="1">
                <a:solidFill>
                  <a:srgbClr val="0070C0"/>
                </a:solidFill>
              </a:rPr>
              <a:t>Betonplex</a:t>
            </a:r>
            <a:endParaRPr lang="nl-BE" sz="3600" b="1" dirty="0">
              <a:solidFill>
                <a:srgbClr val="0070C0"/>
              </a:solidFill>
            </a:endParaRPr>
          </a:p>
        </p:txBody>
      </p:sp>
      <p:pic>
        <p:nvPicPr>
          <p:cNvPr id="8" name="Picture 4" descr="Afbeeldingsresultaat voor logo ontdek techniektalent">
            <a:extLst>
              <a:ext uri="{FF2B5EF4-FFF2-40B4-BE49-F238E27FC236}">
                <a16:creationId xmlns:a16="http://schemas.microsoft.com/office/drawing/2014/main" id="{BA797BC6-8955-4708-B9E5-7B424D05D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03" y="5826072"/>
            <a:ext cx="1577975" cy="77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2EA59997-0E13-41F1-8F3B-E59A78DDAF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773" y="47625"/>
            <a:ext cx="1227727" cy="63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629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>
            <a:extLst>
              <a:ext uri="{FF2B5EF4-FFF2-40B4-BE49-F238E27FC236}">
                <a16:creationId xmlns:a16="http://schemas.microsoft.com/office/drawing/2014/main" id="{D7101669-99ED-4C04-A845-E6D72B8B6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5976" y="849210"/>
            <a:ext cx="10068263" cy="1818323"/>
          </a:xfrm>
        </p:spPr>
        <p:txBody>
          <a:bodyPr anchor="b">
            <a:normAutofit fontScale="90000"/>
          </a:bodyPr>
          <a:lstStyle/>
          <a:p>
            <a:r>
              <a:rPr lang="nl-BE" sz="49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</a:rPr>
              <a:t>Onderzoek 4</a:t>
            </a:r>
            <a:br>
              <a:rPr lang="nl-BE" sz="4400" b="1" u="sng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nl-BE" sz="4000" b="1" u="sng" dirty="0">
                <a:ea typeface="Verdana" panose="020B0604030504040204" pitchFamily="34" charset="0"/>
              </a:rPr>
            </a:br>
            <a:r>
              <a:rPr lang="nl-BE" sz="4000" b="1" dirty="0">
                <a:solidFill>
                  <a:schemeClr val="tx1"/>
                </a:solidFill>
                <a:ea typeface="Verdana" panose="020B0604030504040204" pitchFamily="34" charset="0"/>
              </a:rPr>
              <a:t>Hoe kunnen we hout verbinden?</a:t>
            </a:r>
            <a:br>
              <a:rPr lang="nl-BE" sz="6000" b="1" u="sng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nl-BE" sz="6000" dirty="0"/>
          </a:p>
        </p:txBody>
      </p: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C9B392B1-27C6-44A9-9267-26B9098C2C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3198" y="5738589"/>
            <a:ext cx="1346499" cy="809660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31713E4F-7582-40CC-A97B-5ADDA71CB0F1}"/>
              </a:ext>
            </a:extLst>
          </p:cNvPr>
          <p:cNvSpPr txBox="1"/>
          <p:nvPr/>
        </p:nvSpPr>
        <p:spPr>
          <a:xfrm>
            <a:off x="2062272" y="2086496"/>
            <a:ext cx="1356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600" b="1" dirty="0">
                <a:solidFill>
                  <a:srgbClr val="0070C0"/>
                </a:solidFill>
                <a:latin typeface="+mj-lt"/>
                <a:ea typeface="Verdana" panose="020B0604030504040204" pitchFamily="34" charset="0"/>
              </a:rPr>
              <a:t>Lijm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F98D4C49-8CB7-4824-A4B6-F06499A792FB}"/>
              </a:ext>
            </a:extLst>
          </p:cNvPr>
          <p:cNvSpPr txBox="1"/>
          <p:nvPr/>
        </p:nvSpPr>
        <p:spPr>
          <a:xfrm>
            <a:off x="5051884" y="2092122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600" b="1" dirty="0">
                <a:solidFill>
                  <a:srgbClr val="0070C0"/>
                </a:solidFill>
                <a:latin typeface="+mj-lt"/>
                <a:ea typeface="Verdana" panose="020B0604030504040204" pitchFamily="34" charset="0"/>
              </a:rPr>
              <a:t>Nagels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436F08B0-CE31-4825-9E6B-120F3861F087}"/>
              </a:ext>
            </a:extLst>
          </p:cNvPr>
          <p:cNvSpPr txBox="1"/>
          <p:nvPr/>
        </p:nvSpPr>
        <p:spPr>
          <a:xfrm>
            <a:off x="8340073" y="2086496"/>
            <a:ext cx="2699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600" b="1" dirty="0">
                <a:solidFill>
                  <a:srgbClr val="0070C0"/>
                </a:solidFill>
                <a:latin typeface="+mj-lt"/>
                <a:ea typeface="Verdana" panose="020B0604030504040204" pitchFamily="34" charset="0"/>
              </a:rPr>
              <a:t>Schroeven</a:t>
            </a:r>
          </a:p>
        </p:txBody>
      </p:sp>
      <p:pic>
        <p:nvPicPr>
          <p:cNvPr id="11" name="Picture 2" descr="Afbeeldingsresultaat voor Houtlijm">
            <a:hlinkClick r:id="rId3"/>
            <a:extLst>
              <a:ext uri="{FF2B5EF4-FFF2-40B4-BE49-F238E27FC236}">
                <a16:creationId xmlns:a16="http://schemas.microsoft.com/office/drawing/2014/main" id="{3A0CE2EA-F413-4EED-B2DE-1FE521300D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5" r="31994"/>
          <a:stretch/>
        </p:blipFill>
        <p:spPr bwMode="auto">
          <a:xfrm>
            <a:off x="1817574" y="2826565"/>
            <a:ext cx="1420776" cy="283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Afbeeldingsresultaat voor houtnagels">
            <a:hlinkClick r:id="rId5"/>
            <a:extLst>
              <a:ext uri="{FF2B5EF4-FFF2-40B4-BE49-F238E27FC236}">
                <a16:creationId xmlns:a16="http://schemas.microsoft.com/office/drawing/2014/main" id="{F28E7E22-DE48-4EAE-BB52-1A1CDC671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016" y="3071797"/>
            <a:ext cx="2095500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Afbeeldingsresultaat voor houtschroef">
            <a:extLst>
              <a:ext uri="{FF2B5EF4-FFF2-40B4-BE49-F238E27FC236}">
                <a16:creationId xmlns:a16="http://schemas.microsoft.com/office/drawing/2014/main" id="{9E708262-FF39-42BC-8EDC-A70B3448E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0073" y="3266068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Afbeeldingsresultaat voor logo ontdek techniektalent">
            <a:extLst>
              <a:ext uri="{FF2B5EF4-FFF2-40B4-BE49-F238E27FC236}">
                <a16:creationId xmlns:a16="http://schemas.microsoft.com/office/drawing/2014/main" id="{A513E701-4CCA-45F1-9EE2-40DEADE89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03" y="5826072"/>
            <a:ext cx="1577975" cy="77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24694C2C-30E9-418A-9320-C56B787300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773" y="47625"/>
            <a:ext cx="1227727" cy="63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0003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8C2FF1E4-C183-4E7F-B108-A7361A62C5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7512" y="1005204"/>
            <a:ext cx="10782300" cy="1048173"/>
          </a:xfrm>
        </p:spPr>
        <p:txBody>
          <a:bodyPr/>
          <a:lstStyle/>
          <a:p>
            <a:pPr algn="ctr"/>
            <a:r>
              <a:rPr lang="nl-BE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Aan de slag!</a:t>
            </a:r>
            <a:br>
              <a:rPr lang="nl-BE" sz="6000" b="1" dirty="0"/>
            </a:br>
            <a:r>
              <a:rPr lang="nl-BE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maken:</a:t>
            </a:r>
          </a:p>
        </p:txBody>
      </p:sp>
      <p:sp>
        <p:nvSpPr>
          <p:cNvPr id="5" name="Ondertitel 4">
            <a:extLst>
              <a:ext uri="{FF2B5EF4-FFF2-40B4-BE49-F238E27FC236}">
                <a16:creationId xmlns:a16="http://schemas.microsoft.com/office/drawing/2014/main" id="{E99F08A9-F7AD-474D-BB6B-9C1D27AD45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81899" y="2287056"/>
            <a:ext cx="9228201" cy="4042623"/>
          </a:xfrm>
        </p:spPr>
        <p:txBody>
          <a:bodyPr>
            <a:normAutofit/>
          </a:bodyPr>
          <a:lstStyle/>
          <a:p>
            <a:pPr marL="571500" indent="-571500" algn="ctr">
              <a:buFont typeface="Wingdings" panose="05000000000000000000" pitchFamily="2" charset="2"/>
              <a:buChar char="ü"/>
            </a:pPr>
            <a:endParaRPr lang="nl-BE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Verdana" panose="020B0604030504040204" pitchFamily="34" charset="0"/>
            </a:endParaRPr>
          </a:p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nl-BE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Verdana" panose="020B0604030504040204" pitchFamily="34" charset="0"/>
              </a:rPr>
              <a:t>Ieder voor zich een ijzeren boompje</a:t>
            </a:r>
          </a:p>
          <a:p>
            <a:pPr algn="ctr"/>
            <a:r>
              <a:rPr lang="nl-BE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Verdana" panose="020B0604030504040204" pitchFamily="34" charset="0"/>
              </a:rPr>
              <a:t>takjes van de boom maken 30cm lang</a:t>
            </a:r>
          </a:p>
          <a:p>
            <a:pPr algn="ctr"/>
            <a:endParaRPr lang="nl-BE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Verdana" panose="020B0604030504040204" pitchFamily="34" charset="0"/>
            </a:endParaRPr>
          </a:p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nl-BE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Verdana" panose="020B0604030504040204" pitchFamily="34" charset="0"/>
              </a:rPr>
              <a:t>Per 2 een bekisting</a:t>
            </a:r>
          </a:p>
          <a:p>
            <a:pPr algn="ctr"/>
            <a:r>
              <a:rPr lang="nl-BE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Verdana" panose="020B0604030504040204" pitchFamily="34" charset="0"/>
              </a:rPr>
              <a:t>    Plankjes monteren</a:t>
            </a:r>
            <a:endParaRPr lang="nl-BE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Verdana" panose="020B0604030504040204" pitchFamily="34" charset="0"/>
            </a:endParaRPr>
          </a:p>
          <a:p>
            <a:endParaRPr lang="nl-BE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BB3ABCB-FDC6-4E5A-97CD-2A2DCC4CE7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3198" y="5738589"/>
            <a:ext cx="1346499" cy="809660"/>
          </a:xfrm>
          <a:prstGeom prst="rect">
            <a:avLst/>
          </a:prstGeom>
        </p:spPr>
      </p:pic>
      <p:pic>
        <p:nvPicPr>
          <p:cNvPr id="7" name="Picture 4" descr="Afbeeldingsresultaat voor logo ontdek techniektalent">
            <a:extLst>
              <a:ext uri="{FF2B5EF4-FFF2-40B4-BE49-F238E27FC236}">
                <a16:creationId xmlns:a16="http://schemas.microsoft.com/office/drawing/2014/main" id="{F026978C-6EF9-44C2-A4BF-E57DD2723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23" y="5852796"/>
            <a:ext cx="1577975" cy="77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0A1D38F3-5DA3-427E-BC8A-2B37E84CFA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773" y="47625"/>
            <a:ext cx="1227727" cy="63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751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DAFA9A5-03CC-4F94-B964-70682CDB0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8C2FF1E4-C183-4E7F-B108-A7361A62C5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6" y="413279"/>
            <a:ext cx="4114800" cy="3352800"/>
          </a:xfrm>
        </p:spPr>
        <p:txBody>
          <a:bodyPr>
            <a:normAutofit/>
          </a:bodyPr>
          <a:lstStyle/>
          <a:p>
            <a:r>
              <a:rPr lang="nl-BE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Aan de slag!</a:t>
            </a:r>
            <a:br>
              <a:rPr lang="nl-BE" sz="6000" b="1" dirty="0"/>
            </a:br>
            <a:endParaRPr lang="nl-BE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3B36B60-731F-409B-A240-BBF521AB74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59307A0-BA79-4020-8572-C35F53E4DB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64" b="13367"/>
          <a:stretch/>
        </p:blipFill>
        <p:spPr>
          <a:xfrm>
            <a:off x="5646839" y="629266"/>
            <a:ext cx="5537378" cy="5247146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6405CD44-C7DE-4E95-BDF0-E43B62A1EA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3198" y="5738589"/>
            <a:ext cx="1346499" cy="809660"/>
          </a:xfrm>
          <a:prstGeom prst="rect">
            <a:avLst/>
          </a:prstGeom>
        </p:spPr>
      </p:pic>
      <p:pic>
        <p:nvPicPr>
          <p:cNvPr id="10" name="Picture 4" descr="Afbeeldingsresultaat voor logo ontdek techniektalent">
            <a:extLst>
              <a:ext uri="{FF2B5EF4-FFF2-40B4-BE49-F238E27FC236}">
                <a16:creationId xmlns:a16="http://schemas.microsoft.com/office/drawing/2014/main" id="{3A212EFC-C212-4C16-A070-7562748A6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95" y="5876412"/>
            <a:ext cx="1577975" cy="77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CF5505A2-057C-4A95-B0D2-1E0E2163A3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773" y="47625"/>
            <a:ext cx="1227727" cy="63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5204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6D4D984-08FC-4BEF-9E19-71577D8BD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520" y="248921"/>
            <a:ext cx="10772775" cy="1658198"/>
          </a:xfrm>
        </p:spPr>
        <p:txBody>
          <a:bodyPr/>
          <a:lstStyle/>
          <a:p>
            <a:pPr algn="ctr"/>
            <a:r>
              <a:rPr lang="nl-BE" b="1" dirty="0"/>
              <a:t>Aan de slag!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1425446-85DF-440E-9CF1-D4ABDCF77017}"/>
              </a:ext>
            </a:extLst>
          </p:cNvPr>
          <p:cNvSpPr/>
          <p:nvPr/>
        </p:nvSpPr>
        <p:spPr>
          <a:xfrm rot="5400000">
            <a:off x="6096000" y="1774093"/>
            <a:ext cx="3240000" cy="3240000"/>
          </a:xfrm>
          <a:prstGeom prst="rect">
            <a:avLst/>
          </a:prstGeom>
          <a:gradFill>
            <a:gsLst>
              <a:gs pos="68000">
                <a:schemeClr val="accent6">
                  <a:lumMod val="50000"/>
                </a:schemeClr>
              </a:gs>
              <a:gs pos="46000">
                <a:srgbClr val="36211E"/>
              </a:gs>
              <a:gs pos="3740">
                <a:srgbClr val="5C4442"/>
              </a:gs>
              <a:gs pos="35000">
                <a:schemeClr val="accent6">
                  <a:lumMod val="50000"/>
                </a:schemeClr>
              </a:gs>
              <a:gs pos="100000">
                <a:schemeClr val="accent2">
                  <a:lumMod val="5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BE88065E-8AD4-4F88-A558-9D90FD72479A}"/>
              </a:ext>
            </a:extLst>
          </p:cNvPr>
          <p:cNvSpPr/>
          <p:nvPr/>
        </p:nvSpPr>
        <p:spPr>
          <a:xfrm>
            <a:off x="2657188" y="2062093"/>
            <a:ext cx="2520000" cy="432000"/>
          </a:xfrm>
          <a:prstGeom prst="rect">
            <a:avLst/>
          </a:prstGeom>
          <a:gradFill>
            <a:gsLst>
              <a:gs pos="68000">
                <a:schemeClr val="accent6">
                  <a:lumMod val="50000"/>
                </a:schemeClr>
              </a:gs>
              <a:gs pos="46000">
                <a:srgbClr val="36211E"/>
              </a:gs>
              <a:gs pos="3740">
                <a:srgbClr val="5C4442"/>
              </a:gs>
              <a:gs pos="35000">
                <a:schemeClr val="accent6">
                  <a:lumMod val="50000"/>
                </a:schemeClr>
              </a:gs>
              <a:gs pos="100000">
                <a:schemeClr val="accent2">
                  <a:lumMod val="5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4DF440B5-6A25-493A-85B4-A76A220610DB}"/>
              </a:ext>
            </a:extLst>
          </p:cNvPr>
          <p:cNvSpPr/>
          <p:nvPr/>
        </p:nvSpPr>
        <p:spPr>
          <a:xfrm rot="16200000">
            <a:off x="4133188" y="3106093"/>
            <a:ext cx="2520000" cy="432000"/>
          </a:xfrm>
          <a:prstGeom prst="rect">
            <a:avLst/>
          </a:prstGeom>
          <a:gradFill>
            <a:gsLst>
              <a:gs pos="68000">
                <a:schemeClr val="accent6">
                  <a:lumMod val="50000"/>
                </a:schemeClr>
              </a:gs>
              <a:gs pos="46000">
                <a:srgbClr val="36211E"/>
              </a:gs>
              <a:gs pos="3740">
                <a:srgbClr val="5C4442"/>
              </a:gs>
              <a:gs pos="35000">
                <a:schemeClr val="accent6">
                  <a:lumMod val="50000"/>
                </a:schemeClr>
              </a:gs>
              <a:gs pos="100000">
                <a:schemeClr val="accent2">
                  <a:lumMod val="5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B9A29726-8E84-425B-82EC-5E2744714776}"/>
              </a:ext>
            </a:extLst>
          </p:cNvPr>
          <p:cNvSpPr/>
          <p:nvPr/>
        </p:nvSpPr>
        <p:spPr>
          <a:xfrm rot="5400000">
            <a:off x="1613188" y="3538093"/>
            <a:ext cx="2520000" cy="432000"/>
          </a:xfrm>
          <a:prstGeom prst="rect">
            <a:avLst/>
          </a:prstGeom>
          <a:gradFill>
            <a:gsLst>
              <a:gs pos="68000">
                <a:schemeClr val="accent6">
                  <a:lumMod val="50000"/>
                </a:schemeClr>
              </a:gs>
              <a:gs pos="46000">
                <a:srgbClr val="36211E"/>
              </a:gs>
              <a:gs pos="3740">
                <a:srgbClr val="5C4442"/>
              </a:gs>
              <a:gs pos="35000">
                <a:schemeClr val="accent6">
                  <a:lumMod val="50000"/>
                </a:schemeClr>
              </a:gs>
              <a:gs pos="100000">
                <a:schemeClr val="accent2">
                  <a:lumMod val="5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E2B8CFA7-7CC2-4448-805B-87AC67F25333}"/>
              </a:ext>
            </a:extLst>
          </p:cNvPr>
          <p:cNvSpPr/>
          <p:nvPr/>
        </p:nvSpPr>
        <p:spPr>
          <a:xfrm>
            <a:off x="3089188" y="4582093"/>
            <a:ext cx="2520000" cy="432000"/>
          </a:xfrm>
          <a:prstGeom prst="rect">
            <a:avLst/>
          </a:prstGeom>
          <a:gradFill>
            <a:gsLst>
              <a:gs pos="68000">
                <a:schemeClr val="accent6">
                  <a:lumMod val="50000"/>
                </a:schemeClr>
              </a:gs>
              <a:gs pos="46000">
                <a:srgbClr val="36211E"/>
              </a:gs>
              <a:gs pos="3740">
                <a:srgbClr val="5C4442"/>
              </a:gs>
              <a:gs pos="35000">
                <a:schemeClr val="accent6">
                  <a:lumMod val="50000"/>
                </a:schemeClr>
              </a:gs>
              <a:gs pos="100000">
                <a:schemeClr val="accent2">
                  <a:lumMod val="5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E0B1F7F7-4A61-45F9-BCA8-4CF1A1EA8B37}"/>
              </a:ext>
            </a:extLst>
          </p:cNvPr>
          <p:cNvSpPr/>
          <p:nvPr/>
        </p:nvSpPr>
        <p:spPr>
          <a:xfrm>
            <a:off x="4696019" y="5678492"/>
            <a:ext cx="2520000" cy="432000"/>
          </a:xfrm>
          <a:prstGeom prst="rect">
            <a:avLst/>
          </a:prstGeom>
          <a:gradFill>
            <a:gsLst>
              <a:gs pos="68000">
                <a:schemeClr val="accent6">
                  <a:lumMod val="50000"/>
                </a:schemeClr>
              </a:gs>
              <a:gs pos="46000">
                <a:srgbClr val="36211E"/>
              </a:gs>
              <a:gs pos="3740">
                <a:srgbClr val="5C4442"/>
              </a:gs>
              <a:gs pos="35000">
                <a:schemeClr val="accent6">
                  <a:lumMod val="50000"/>
                </a:schemeClr>
              </a:gs>
              <a:gs pos="100000">
                <a:schemeClr val="accent2">
                  <a:lumMod val="5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11" name="Rechte verbindingslijn met pijl 10">
            <a:extLst>
              <a:ext uri="{FF2B5EF4-FFF2-40B4-BE49-F238E27FC236}">
                <a16:creationId xmlns:a16="http://schemas.microsoft.com/office/drawing/2014/main" id="{EDFC6039-5952-42F2-879F-09A04F7EB1BA}"/>
              </a:ext>
            </a:extLst>
          </p:cNvPr>
          <p:cNvCxnSpPr/>
          <p:nvPr/>
        </p:nvCxnSpPr>
        <p:spPr>
          <a:xfrm>
            <a:off x="4696019" y="6326564"/>
            <a:ext cx="2520000" cy="0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met pijl 11">
            <a:extLst>
              <a:ext uri="{FF2B5EF4-FFF2-40B4-BE49-F238E27FC236}">
                <a16:creationId xmlns:a16="http://schemas.microsoft.com/office/drawing/2014/main" id="{F701B2B4-7B23-4C27-8D1D-75D53FC87467}"/>
              </a:ext>
            </a:extLst>
          </p:cNvPr>
          <p:cNvCxnSpPr/>
          <p:nvPr/>
        </p:nvCxnSpPr>
        <p:spPr>
          <a:xfrm flipV="1">
            <a:off x="4484027" y="5678492"/>
            <a:ext cx="0" cy="432000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kstvak 12">
            <a:extLst>
              <a:ext uri="{FF2B5EF4-FFF2-40B4-BE49-F238E27FC236}">
                <a16:creationId xmlns:a16="http://schemas.microsoft.com/office/drawing/2014/main" id="{B90D6FB4-0E2A-490F-B7F7-9E34885790ED}"/>
              </a:ext>
            </a:extLst>
          </p:cNvPr>
          <p:cNvSpPr txBox="1"/>
          <p:nvPr/>
        </p:nvSpPr>
        <p:spPr>
          <a:xfrm>
            <a:off x="3835955" y="5755991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1200" dirty="0"/>
              <a:t>12mm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BBD6E007-716E-4676-99DC-5A7436FDFB89}"/>
              </a:ext>
            </a:extLst>
          </p:cNvPr>
          <p:cNvSpPr txBox="1"/>
          <p:nvPr/>
        </p:nvSpPr>
        <p:spPr>
          <a:xfrm>
            <a:off x="5271943" y="6332080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>
              <a:defRPr sz="1200"/>
            </a:lvl1pPr>
          </a:lstStyle>
          <a:p>
            <a:pPr algn="ctr"/>
            <a:r>
              <a:rPr lang="nl-BE" dirty="0"/>
              <a:t>70mm</a:t>
            </a:r>
          </a:p>
        </p:txBody>
      </p:sp>
      <p:cxnSp>
        <p:nvCxnSpPr>
          <p:cNvPr id="15" name="Rechte verbindingslijn met pijl 14">
            <a:extLst>
              <a:ext uri="{FF2B5EF4-FFF2-40B4-BE49-F238E27FC236}">
                <a16:creationId xmlns:a16="http://schemas.microsoft.com/office/drawing/2014/main" id="{11FC139D-6421-4BBD-89AF-D6EACBD2385B}"/>
              </a:ext>
            </a:extLst>
          </p:cNvPr>
          <p:cNvCxnSpPr/>
          <p:nvPr/>
        </p:nvCxnSpPr>
        <p:spPr>
          <a:xfrm>
            <a:off x="6077908" y="5158365"/>
            <a:ext cx="3240001" cy="5516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kstvak 15">
            <a:extLst>
              <a:ext uri="{FF2B5EF4-FFF2-40B4-BE49-F238E27FC236}">
                <a16:creationId xmlns:a16="http://schemas.microsoft.com/office/drawing/2014/main" id="{57A746C1-38F3-41B7-81FD-ED09B4D166DC}"/>
              </a:ext>
            </a:extLst>
          </p:cNvPr>
          <p:cNvSpPr txBox="1"/>
          <p:nvPr/>
        </p:nvSpPr>
        <p:spPr>
          <a:xfrm>
            <a:off x="6833832" y="5163881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>
              <a:defRPr sz="1200"/>
            </a:lvl1pPr>
          </a:lstStyle>
          <a:p>
            <a:pPr algn="ctr"/>
            <a:r>
              <a:rPr lang="nl-BE" dirty="0"/>
              <a:t>90mm</a:t>
            </a:r>
          </a:p>
        </p:txBody>
      </p:sp>
      <p:cxnSp>
        <p:nvCxnSpPr>
          <p:cNvPr id="17" name="Rechte verbindingslijn met pijl 16">
            <a:extLst>
              <a:ext uri="{FF2B5EF4-FFF2-40B4-BE49-F238E27FC236}">
                <a16:creationId xmlns:a16="http://schemas.microsoft.com/office/drawing/2014/main" id="{D277C651-DAFD-44E0-AB64-ADD537D718D4}"/>
              </a:ext>
            </a:extLst>
          </p:cNvPr>
          <p:cNvCxnSpPr/>
          <p:nvPr/>
        </p:nvCxnSpPr>
        <p:spPr>
          <a:xfrm>
            <a:off x="3111843" y="4454356"/>
            <a:ext cx="2038878" cy="0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kstvak 17">
            <a:extLst>
              <a:ext uri="{FF2B5EF4-FFF2-40B4-BE49-F238E27FC236}">
                <a16:creationId xmlns:a16="http://schemas.microsoft.com/office/drawing/2014/main" id="{43E48F6A-296A-471D-BC9F-58CA02D16979}"/>
              </a:ext>
            </a:extLst>
          </p:cNvPr>
          <p:cNvSpPr txBox="1"/>
          <p:nvPr/>
        </p:nvSpPr>
        <p:spPr>
          <a:xfrm>
            <a:off x="3475915" y="4177357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>
              <a:defRPr sz="1200"/>
            </a:lvl1pPr>
          </a:lstStyle>
          <a:p>
            <a:pPr algn="ctr"/>
            <a:r>
              <a:rPr lang="nl-BE" dirty="0"/>
              <a:t>58mm</a:t>
            </a:r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4C01966E-EA45-454E-A22E-AE5CAC646E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3198" y="5738589"/>
            <a:ext cx="1346499" cy="809660"/>
          </a:xfrm>
          <a:prstGeom prst="rect">
            <a:avLst/>
          </a:prstGeom>
        </p:spPr>
      </p:pic>
      <p:pic>
        <p:nvPicPr>
          <p:cNvPr id="20" name="Picture 4" descr="Afbeeldingsresultaat voor logo ontdek techniektalent">
            <a:extLst>
              <a:ext uri="{FF2B5EF4-FFF2-40B4-BE49-F238E27FC236}">
                <a16:creationId xmlns:a16="http://schemas.microsoft.com/office/drawing/2014/main" id="{B63BCB3E-E1FC-42E5-A346-D2B87F507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95" y="5876412"/>
            <a:ext cx="1577975" cy="77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DABAA82C-71B5-4179-B92A-42DE6D2777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773" y="47625"/>
            <a:ext cx="1227727" cy="63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3617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6D4D984-08FC-4BEF-9E19-71577D8BD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612" y="291783"/>
            <a:ext cx="10772775" cy="1658198"/>
          </a:xfrm>
        </p:spPr>
        <p:txBody>
          <a:bodyPr/>
          <a:lstStyle/>
          <a:p>
            <a:pPr algn="ctr"/>
            <a:r>
              <a:rPr lang="nl-BE" b="1" dirty="0"/>
              <a:t>Afwerken!</a:t>
            </a:r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4C01966E-EA45-454E-A22E-AE5CAC646E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3198" y="5738589"/>
            <a:ext cx="1346499" cy="809660"/>
          </a:xfrm>
          <a:prstGeom prst="rect">
            <a:avLst/>
          </a:prstGeom>
        </p:spPr>
      </p:pic>
      <p:pic>
        <p:nvPicPr>
          <p:cNvPr id="20" name="Picture 4" descr="Afbeeldingsresultaat voor logo ontdek techniektalent">
            <a:extLst>
              <a:ext uri="{FF2B5EF4-FFF2-40B4-BE49-F238E27FC236}">
                <a16:creationId xmlns:a16="http://schemas.microsoft.com/office/drawing/2014/main" id="{B63BCB3E-E1FC-42E5-A346-D2B87F507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95" y="5876412"/>
            <a:ext cx="1577975" cy="77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kstvak 20">
            <a:extLst>
              <a:ext uri="{FF2B5EF4-FFF2-40B4-BE49-F238E27FC236}">
                <a16:creationId xmlns:a16="http://schemas.microsoft.com/office/drawing/2014/main" id="{B8059CEA-70C1-4354-924C-77A3C0BA9FF5}"/>
              </a:ext>
            </a:extLst>
          </p:cNvPr>
          <p:cNvSpPr txBox="1"/>
          <p:nvPr/>
        </p:nvSpPr>
        <p:spPr>
          <a:xfrm>
            <a:off x="1542295" y="1949981"/>
            <a:ext cx="878497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nl-BE" sz="3600" b="1" dirty="0">
                <a:solidFill>
                  <a:srgbClr val="0070C0"/>
                </a:solidFill>
                <a:latin typeface="+mj-lt"/>
                <a:ea typeface="Verdana" panose="020B0604030504040204" pitchFamily="34" charset="0"/>
                <a:cs typeface="+mj-cs"/>
              </a:rPr>
              <a:t>Sneldrogende beton klaarmaken</a:t>
            </a:r>
          </a:p>
          <a:p>
            <a:pPr marL="571500" indent="-571500" algn="ctr">
              <a:buFont typeface="Wingdings" panose="05000000000000000000" pitchFamily="2" charset="2"/>
              <a:buChar char="ü"/>
            </a:pPr>
            <a:endParaRPr lang="nl-BE" sz="1000" b="1" dirty="0">
              <a:solidFill>
                <a:srgbClr val="0070C0"/>
              </a:solidFill>
              <a:latin typeface="+mj-lt"/>
              <a:ea typeface="Verdana" panose="020B0604030504040204" pitchFamily="34" charset="0"/>
              <a:cs typeface="+mj-cs"/>
            </a:endParaRPr>
          </a:p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nl-BE" sz="3600" b="1" dirty="0">
                <a:solidFill>
                  <a:srgbClr val="0070C0"/>
                </a:solidFill>
                <a:latin typeface="+mj-lt"/>
                <a:ea typeface="Verdana" panose="020B0604030504040204" pitchFamily="34" charset="0"/>
                <a:cs typeface="+mj-cs"/>
              </a:rPr>
              <a:t>In bekisting gieten</a:t>
            </a:r>
          </a:p>
          <a:p>
            <a:pPr marL="571500" indent="-571500" algn="ctr">
              <a:buFont typeface="Wingdings" panose="05000000000000000000" pitchFamily="2" charset="2"/>
              <a:buChar char="ü"/>
            </a:pPr>
            <a:endParaRPr lang="nl-BE" sz="1000" b="1" dirty="0">
              <a:solidFill>
                <a:srgbClr val="0070C0"/>
              </a:solidFill>
              <a:latin typeface="+mj-lt"/>
              <a:ea typeface="Verdana" panose="020B0604030504040204" pitchFamily="34" charset="0"/>
              <a:cs typeface="+mj-cs"/>
            </a:endParaRPr>
          </a:p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nl-BE" sz="3600" b="1" dirty="0">
                <a:solidFill>
                  <a:srgbClr val="0070C0"/>
                </a:solidFill>
                <a:latin typeface="+mj-lt"/>
                <a:ea typeface="Verdana" panose="020B0604030504040204" pitchFamily="34" charset="0"/>
                <a:cs typeface="+mj-cs"/>
              </a:rPr>
              <a:t>Fotoboom er recht inzetten</a:t>
            </a:r>
          </a:p>
          <a:p>
            <a:pPr marL="571500" indent="-571500" algn="ctr">
              <a:buFont typeface="Wingdings" panose="05000000000000000000" pitchFamily="2" charset="2"/>
              <a:buChar char="ü"/>
            </a:pPr>
            <a:endParaRPr lang="nl-BE" sz="1000" b="1" dirty="0">
              <a:solidFill>
                <a:srgbClr val="0070C0"/>
              </a:solidFill>
              <a:latin typeface="+mj-lt"/>
              <a:ea typeface="Verdana" panose="020B0604030504040204" pitchFamily="34" charset="0"/>
              <a:cs typeface="+mj-cs"/>
            </a:endParaRPr>
          </a:p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nl-BE" sz="3600" b="1" dirty="0">
                <a:solidFill>
                  <a:srgbClr val="0070C0"/>
                </a:solidFill>
                <a:latin typeface="+mj-lt"/>
                <a:ea typeface="Verdana" panose="020B0604030504040204" pitchFamily="34" charset="0"/>
                <a:cs typeface="+mj-cs"/>
              </a:rPr>
              <a:t>Laten drogen</a:t>
            </a:r>
          </a:p>
          <a:p>
            <a:pPr marL="571500" indent="-571500" algn="ctr">
              <a:buFont typeface="Wingdings" panose="05000000000000000000" pitchFamily="2" charset="2"/>
              <a:buChar char="ü"/>
            </a:pPr>
            <a:endParaRPr lang="nl-BE" sz="3600" b="1" dirty="0">
              <a:solidFill>
                <a:srgbClr val="0070C0"/>
              </a:solidFill>
              <a:latin typeface="+mj-lt"/>
              <a:ea typeface="Verdana" panose="020B0604030504040204" pitchFamily="34" charset="0"/>
              <a:cs typeface="+mj-cs"/>
            </a:endParaRPr>
          </a:p>
          <a:p>
            <a:pPr algn="ctr"/>
            <a:r>
              <a:rPr lang="nl-BE" sz="5400" b="1" dirty="0">
                <a:solidFill>
                  <a:schemeClr val="accent1"/>
                </a:solidFill>
                <a:latin typeface="+mj-lt"/>
                <a:ea typeface="Verdana" panose="020B0604030504040204" pitchFamily="34" charset="0"/>
                <a:cs typeface="+mj-cs"/>
              </a:rPr>
              <a:t>   KLAAR!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95D566C-0706-45C8-997D-4A8AFF23AB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773" y="47625"/>
            <a:ext cx="1227727" cy="63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047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56C9863-6993-416E-9D3E-8FD0FF76DE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9252" y="822270"/>
            <a:ext cx="10373496" cy="1645920"/>
          </a:xfrm>
        </p:spPr>
        <p:txBody>
          <a:bodyPr>
            <a:normAutofit/>
          </a:bodyPr>
          <a:lstStyle/>
          <a:p>
            <a:pPr algn="ctr"/>
            <a:r>
              <a:rPr lang="nl-BE" sz="5400" b="1" dirty="0"/>
              <a:t>Betonnen muur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053AD4-8DEA-4DCF-BD0A-6E9CE9BD4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799" y="2071008"/>
            <a:ext cx="5000205" cy="3772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6377F8-FB79-4709-89E7-D5E824888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380" y="2071008"/>
            <a:ext cx="2785821" cy="3772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84A6E89-AE6B-4E11-AB3D-DB9C06BFFB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3198" y="5738589"/>
            <a:ext cx="1346499" cy="809660"/>
          </a:xfrm>
          <a:prstGeom prst="rect">
            <a:avLst/>
          </a:prstGeom>
        </p:spPr>
      </p:pic>
      <p:pic>
        <p:nvPicPr>
          <p:cNvPr id="7" name="Picture 4" descr="Afbeeldingsresultaat voor logo ontdek techniektalent">
            <a:extLst>
              <a:ext uri="{FF2B5EF4-FFF2-40B4-BE49-F238E27FC236}">
                <a16:creationId xmlns:a16="http://schemas.microsoft.com/office/drawing/2014/main" id="{4CC9CD55-EA71-40AA-88C7-DB0D34DBE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95" y="5876412"/>
            <a:ext cx="1577975" cy="77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5B0E70C9-C18B-497C-A322-D02A1491DC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773" y="47625"/>
            <a:ext cx="1227727" cy="63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1370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56C9863-6993-416E-9D3E-8FD0FF76DE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9252" y="822270"/>
            <a:ext cx="10373496" cy="1645920"/>
          </a:xfrm>
        </p:spPr>
        <p:txBody>
          <a:bodyPr>
            <a:normAutofit/>
          </a:bodyPr>
          <a:lstStyle/>
          <a:p>
            <a:pPr algn="ctr"/>
            <a:r>
              <a:rPr lang="nl-BE" sz="5400" b="1" dirty="0"/>
              <a:t>Figuren uit beton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ECAE706-D02F-4C35-93C5-12A3AB117D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" t="2704" r="-247" b="1647"/>
          <a:stretch/>
        </p:blipFill>
        <p:spPr bwMode="auto">
          <a:xfrm>
            <a:off x="1473153" y="1857246"/>
            <a:ext cx="6017959" cy="37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13983699-A8BA-4CB8-9C50-070A337C46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8" r="-297" b="12687"/>
          <a:stretch/>
        </p:blipFill>
        <p:spPr bwMode="auto">
          <a:xfrm rot="16200000">
            <a:off x="7648719" y="2729393"/>
            <a:ext cx="3706626" cy="1962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94E369D4-8520-4D37-9FAB-AF270DED60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3198" y="5738589"/>
            <a:ext cx="1346499" cy="809660"/>
          </a:xfrm>
          <a:prstGeom prst="rect">
            <a:avLst/>
          </a:prstGeom>
        </p:spPr>
      </p:pic>
      <p:pic>
        <p:nvPicPr>
          <p:cNvPr id="9" name="Picture 4" descr="Afbeeldingsresultaat voor logo ontdek techniektalent">
            <a:extLst>
              <a:ext uri="{FF2B5EF4-FFF2-40B4-BE49-F238E27FC236}">
                <a16:creationId xmlns:a16="http://schemas.microsoft.com/office/drawing/2014/main" id="{3004EB3A-DAC9-4DA9-95ED-4B193AF78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95" y="5876412"/>
            <a:ext cx="1577975" cy="77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7F26E600-ECE5-4BC6-BA42-7DD4369803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773" y="47625"/>
            <a:ext cx="1227727" cy="63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7666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56C9863-6993-416E-9D3E-8FD0FF76DE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9252" y="822270"/>
            <a:ext cx="10373496" cy="1645920"/>
          </a:xfrm>
        </p:spPr>
        <p:txBody>
          <a:bodyPr>
            <a:normAutofit/>
          </a:bodyPr>
          <a:lstStyle/>
          <a:p>
            <a:pPr algn="ctr"/>
            <a:r>
              <a:rPr lang="nl-BE" sz="5400" b="1" dirty="0"/>
              <a:t>Bekistingsfout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07B53CC-FB30-4BF6-8B82-E7D32D22A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672" y="1889144"/>
            <a:ext cx="5904656" cy="4428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135A8B5E-384E-486B-A840-641CF668CF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3198" y="5738589"/>
            <a:ext cx="1346499" cy="809660"/>
          </a:xfrm>
          <a:prstGeom prst="rect">
            <a:avLst/>
          </a:prstGeom>
        </p:spPr>
      </p:pic>
      <p:pic>
        <p:nvPicPr>
          <p:cNvPr id="9" name="Picture 4" descr="Afbeeldingsresultaat voor logo ontdek techniektalent">
            <a:extLst>
              <a:ext uri="{FF2B5EF4-FFF2-40B4-BE49-F238E27FC236}">
                <a16:creationId xmlns:a16="http://schemas.microsoft.com/office/drawing/2014/main" id="{4DBDF119-8245-4CE9-B145-67C16C448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95" y="5876412"/>
            <a:ext cx="1577975" cy="77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E950AAFA-5FEE-4EAF-AC45-EE3C985E57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773" y="47625"/>
            <a:ext cx="1227727" cy="63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0333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0644EB45-AC3C-425F-BE07-68F3684544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95000"/>
                    </a14:imgEffect>
                  </a14:imgLayer>
                </a14:imgProps>
              </a:ext>
            </a:extLst>
          </a:blip>
          <a:srcRect t="27999" r="-2" b="27997"/>
          <a:stretch/>
        </p:blipFill>
        <p:spPr>
          <a:xfrm>
            <a:off x="2002326" y="654596"/>
            <a:ext cx="8187348" cy="3602736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B3BC1B39-684A-40F9-8B5C-445EB5BE28A6}"/>
              </a:ext>
            </a:extLst>
          </p:cNvPr>
          <p:cNvSpPr txBox="1"/>
          <p:nvPr/>
        </p:nvSpPr>
        <p:spPr>
          <a:xfrm>
            <a:off x="1996945" y="5540357"/>
            <a:ext cx="8192729" cy="131764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spc="-120" baseline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Waar</a:t>
            </a:r>
            <a:r>
              <a:rPr lang="en-US" sz="4400" b="1" kern="1200" spc="-12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4400" b="1" kern="1200" spc="-120" baseline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bewaren</a:t>
            </a:r>
            <a:r>
              <a:rPr lang="en-US" sz="4400" b="1" kern="1200" spc="-12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4400" b="1" kern="1200" spc="-120" baseline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jullie</a:t>
            </a:r>
            <a:r>
              <a:rPr lang="en-US" sz="4400" b="1" kern="1200" spc="-12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je</a:t>
            </a:r>
          </a:p>
          <a:p>
            <a:pPr algn="ctr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spc="-120" baseline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vakantiefoto’s</a:t>
            </a:r>
            <a:r>
              <a:rPr lang="en-US" sz="4400" b="1" kern="1200" spc="-12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?</a:t>
            </a:r>
          </a:p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endParaRPr lang="en-US" sz="4200" kern="1200" spc="-120" baseline="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A414677-5A8E-4397-96B5-9BF17DAFEB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3198" y="5738589"/>
            <a:ext cx="1346499" cy="809660"/>
          </a:xfrm>
          <a:prstGeom prst="rect">
            <a:avLst/>
          </a:prstGeom>
        </p:spPr>
      </p:pic>
      <p:pic>
        <p:nvPicPr>
          <p:cNvPr id="7" name="Picture 4" descr="Afbeeldingsresultaat voor logo ontdek techniektalent">
            <a:extLst>
              <a:ext uri="{FF2B5EF4-FFF2-40B4-BE49-F238E27FC236}">
                <a16:creationId xmlns:a16="http://schemas.microsoft.com/office/drawing/2014/main" id="{C05E7FCF-AFF6-4E8B-A486-D3A61A3FA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03" y="5826072"/>
            <a:ext cx="1577975" cy="77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C2A83B7D-2070-4CAB-ACBB-46AC6F7AC9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773" y="47625"/>
            <a:ext cx="1227727" cy="63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2224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D6F6937-3B5A-4391-9F37-58A571B36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08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43AB6E8-33E0-4EC9-8C2B-C613178EA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4" y="936711"/>
            <a:ext cx="2988265" cy="4984578"/>
          </a:xfrm>
        </p:spPr>
        <p:txBody>
          <a:bodyPr>
            <a:normAutofit/>
          </a:bodyPr>
          <a:lstStyle/>
          <a:p>
            <a:pPr algn="ctr"/>
            <a:r>
              <a:rPr lang="nl-BE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Fotoboom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BA85508-9DEB-428D-A083-BBEDE7CE6D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7422" y="135188"/>
            <a:ext cx="5270098" cy="6587624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1CD7ABC8-78C1-4BBB-BB71-491EE845A9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3198" y="5738589"/>
            <a:ext cx="1346499" cy="80966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20F322A0-AF5C-4B34-BB8C-8F111CCE2E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773" y="47625"/>
            <a:ext cx="1227727" cy="639170"/>
          </a:xfrm>
          <a:prstGeom prst="rect">
            <a:avLst/>
          </a:prstGeom>
        </p:spPr>
      </p:pic>
      <p:pic>
        <p:nvPicPr>
          <p:cNvPr id="9" name="Picture 4" descr="Afbeeldingsresultaat voor logo ontdek techniektalent">
            <a:extLst>
              <a:ext uri="{FF2B5EF4-FFF2-40B4-BE49-F238E27FC236}">
                <a16:creationId xmlns:a16="http://schemas.microsoft.com/office/drawing/2014/main" id="{BFF59EC8-DDDE-478C-AE18-3C97DE1F2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03" y="5826072"/>
            <a:ext cx="1577975" cy="77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64771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ADF7965-A3FE-492A-AF80-39CBF5C57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1404" y="2087880"/>
            <a:ext cx="3383280" cy="192024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4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 </a:t>
            </a:r>
            <a:r>
              <a:rPr lang="en-US" sz="49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welke</a:t>
            </a:r>
            <a:r>
              <a:rPr lang="en-US" sz="4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9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materialen</a:t>
            </a:r>
            <a:r>
              <a:rPr lang="en-US" sz="4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sz="4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zou</a:t>
            </a:r>
            <a:r>
              <a:rPr lang="en-US" sz="4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 </a:t>
            </a:r>
            <a:r>
              <a:rPr lang="en-US" sz="49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een</a:t>
            </a:r>
            <a:r>
              <a:rPr lang="en-US" sz="4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9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Fotoboom</a:t>
            </a:r>
            <a:r>
              <a:rPr lang="en-US" sz="4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9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kunnen</a:t>
            </a:r>
            <a:r>
              <a:rPr lang="en-US" sz="4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9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maken</a:t>
            </a:r>
            <a:r>
              <a:rPr lang="en-US" sz="4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br>
              <a:rPr lang="en-US" sz="5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en-US" sz="5400" kern="1200" spc="-120" baseline="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71A2C5AB-0B4F-4267-BD94-DEBD2257C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586" y="0"/>
            <a:ext cx="5742904" cy="622808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45612FCB-5165-47A3-BE05-9E37FF97AD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3198" y="5738589"/>
            <a:ext cx="1346499" cy="809660"/>
          </a:xfrm>
          <a:prstGeom prst="rect">
            <a:avLst/>
          </a:prstGeom>
        </p:spPr>
      </p:pic>
      <p:pic>
        <p:nvPicPr>
          <p:cNvPr id="5" name="Picture 4" descr="Afbeeldingsresultaat voor logo ontdek techniektalent">
            <a:extLst>
              <a:ext uri="{FF2B5EF4-FFF2-40B4-BE49-F238E27FC236}">
                <a16:creationId xmlns:a16="http://schemas.microsoft.com/office/drawing/2014/main" id="{5D32B134-4E40-4DF7-8C84-1EC68AFC5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03" y="5826072"/>
            <a:ext cx="1577975" cy="77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DA96BB1F-CBE0-4B17-A429-BC5AFBB188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773" y="47625"/>
            <a:ext cx="1227727" cy="63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2288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D1D3471D-EDA3-4E0D-9B58-1DAF920831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4850" y="1361440"/>
            <a:ext cx="10782300" cy="1168400"/>
          </a:xfrm>
        </p:spPr>
        <p:txBody>
          <a:bodyPr/>
          <a:lstStyle/>
          <a:p>
            <a:pPr algn="ctr"/>
            <a:r>
              <a:rPr lang="nl-BE" sz="4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</a:rPr>
              <a:t>Aan welke “eisen” moet de fotoboom voldoen?</a:t>
            </a:r>
            <a:br>
              <a:rPr lang="nl-BE" b="1" u="sng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nl-BE" dirty="0"/>
          </a:p>
        </p:txBody>
      </p:sp>
      <p:sp>
        <p:nvSpPr>
          <p:cNvPr id="6" name="Ondertitel 5">
            <a:extLst>
              <a:ext uri="{FF2B5EF4-FFF2-40B4-BE49-F238E27FC236}">
                <a16:creationId xmlns:a16="http://schemas.microsoft.com/office/drawing/2014/main" id="{D7B072FC-EC22-41FF-B334-EAB8956648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81899" y="2022476"/>
            <a:ext cx="9228201" cy="4266564"/>
          </a:xfrm>
        </p:spPr>
        <p:txBody>
          <a:bodyPr/>
          <a:lstStyle/>
          <a:p>
            <a:pPr algn="ctr"/>
            <a:endParaRPr lang="nl-BE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nl-B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</a:rPr>
              <a:t>Je moet de foto’s gemakkelijk kunnen wisselen</a:t>
            </a:r>
          </a:p>
          <a:p>
            <a:pPr marL="342900" indent="-342900" algn="ctr">
              <a:buFont typeface="Wingdings" panose="05000000000000000000" pitchFamily="2" charset="2"/>
              <a:buChar char="ü"/>
            </a:pPr>
            <a:endParaRPr lang="nl-B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Verdana" panose="020B0604030504040204" pitchFamily="34" charset="0"/>
            </a:endParaRP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nl-B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</a:rPr>
              <a:t>De boom moet foto’s kunnen vasthouden</a:t>
            </a:r>
          </a:p>
          <a:p>
            <a:pPr marL="342900" indent="-342900" algn="ctr">
              <a:buFont typeface="Wingdings" panose="05000000000000000000" pitchFamily="2" charset="2"/>
              <a:buChar char="ü"/>
            </a:pPr>
            <a:endParaRPr lang="nl-B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Verdana" panose="020B0604030504040204" pitchFamily="34" charset="0"/>
            </a:endParaRP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nl-B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</a:rPr>
              <a:t>De boom mag niet omwaaien</a:t>
            </a:r>
          </a:p>
          <a:p>
            <a:endParaRPr lang="nl-BE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DA464CD-5D38-432A-996A-667554642E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3198" y="5738589"/>
            <a:ext cx="1346499" cy="809660"/>
          </a:xfrm>
          <a:prstGeom prst="rect">
            <a:avLst/>
          </a:prstGeom>
        </p:spPr>
      </p:pic>
      <p:pic>
        <p:nvPicPr>
          <p:cNvPr id="8" name="Picture 4" descr="Afbeeldingsresultaat voor logo ontdek techniektalent">
            <a:extLst>
              <a:ext uri="{FF2B5EF4-FFF2-40B4-BE49-F238E27FC236}">
                <a16:creationId xmlns:a16="http://schemas.microsoft.com/office/drawing/2014/main" id="{5C58DA21-C2CB-4826-B440-CB8AFE0B7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03" y="5826072"/>
            <a:ext cx="1577975" cy="77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6FB21C8A-D254-478E-8EC3-7931454FD3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773" y="47625"/>
            <a:ext cx="1227727" cy="63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3135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854C4829-CF39-4CF4-973E-6F5A32F80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82600" cy="6858000"/>
          </a:xfrm>
          <a:prstGeom prst="rect">
            <a:avLst/>
          </a:prstGeom>
          <a:solidFill>
            <a:schemeClr val="accent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el 13">
            <a:extLst>
              <a:ext uri="{FF2B5EF4-FFF2-40B4-BE49-F238E27FC236}">
                <a16:creationId xmlns:a16="http://schemas.microsoft.com/office/drawing/2014/main" id="{D7101669-99ED-4C04-A845-E6D72B8B6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5977" y="849210"/>
            <a:ext cx="8133734" cy="1818323"/>
          </a:xfrm>
        </p:spPr>
        <p:txBody>
          <a:bodyPr anchor="b">
            <a:normAutofit fontScale="90000"/>
          </a:bodyPr>
          <a:lstStyle/>
          <a:p>
            <a:r>
              <a:rPr lang="nl-BE" sz="49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</a:rPr>
              <a:t>Onderzoek 1</a:t>
            </a:r>
            <a:br>
              <a:rPr lang="nl-BE" sz="4400" b="1" u="sng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nl-BE" sz="4000" b="1" u="sng" dirty="0">
                <a:ea typeface="Verdana" panose="020B0604030504040204" pitchFamily="34" charset="0"/>
              </a:rPr>
            </a:br>
            <a:r>
              <a:rPr lang="nl-BE" sz="4000" b="1" dirty="0">
                <a:solidFill>
                  <a:schemeClr val="tx1"/>
                </a:solidFill>
                <a:ea typeface="Verdana" panose="020B0604030504040204" pitchFamily="34" charset="0"/>
              </a:rPr>
              <a:t>Welke tang gebruik ik het best?</a:t>
            </a:r>
            <a:br>
              <a:rPr lang="nl-BE" sz="6000" b="1" u="sng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nl-BE" sz="6000" dirty="0"/>
          </a:p>
        </p:txBody>
      </p: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C9B392B1-27C6-44A9-9267-26B9098C2C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3198" y="5738589"/>
            <a:ext cx="1346499" cy="809660"/>
          </a:xfrm>
          <a:prstGeom prst="rect">
            <a:avLst/>
          </a:prstGeom>
        </p:spPr>
      </p:pic>
      <p:pic>
        <p:nvPicPr>
          <p:cNvPr id="19" name="Picture 2" descr="https://www.lidl-shop.be/media/d1e1bc1da42d3de2a70ef058324f1960.jpeg">
            <a:extLst>
              <a:ext uri="{FF2B5EF4-FFF2-40B4-BE49-F238E27FC236}">
                <a16:creationId xmlns:a16="http://schemas.microsoft.com/office/drawing/2014/main" id="{507B073A-DDF3-4F25-A9B3-CE19CBE1CD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12" t="12598" b="10373"/>
          <a:stretch/>
        </p:blipFill>
        <p:spPr bwMode="auto">
          <a:xfrm>
            <a:off x="9626773" y="1837872"/>
            <a:ext cx="1293864" cy="3384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s://www.lidl-shop.be/media/d1e1bc1da42d3de2a70ef058324f1960.jpeg">
            <a:extLst>
              <a:ext uri="{FF2B5EF4-FFF2-40B4-BE49-F238E27FC236}">
                <a16:creationId xmlns:a16="http://schemas.microsoft.com/office/drawing/2014/main" id="{D1BE04B0-E777-4670-B5DD-D1568C9342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45" t="12103" r="21239" b="9965"/>
          <a:stretch/>
        </p:blipFill>
        <p:spPr bwMode="auto">
          <a:xfrm>
            <a:off x="1393074" y="1985636"/>
            <a:ext cx="1316265" cy="3236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s://www.lidl-shop.be/media/d1e1bc1da42d3de2a70ef058324f1960.jpeg">
            <a:extLst>
              <a:ext uri="{FF2B5EF4-FFF2-40B4-BE49-F238E27FC236}">
                <a16:creationId xmlns:a16="http://schemas.microsoft.com/office/drawing/2014/main" id="{6A62F35B-FF10-461B-B202-B2247EC92C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20" t="14670" r="42684" b="10027"/>
          <a:stretch/>
        </p:blipFill>
        <p:spPr bwMode="auto">
          <a:xfrm>
            <a:off x="5708484" y="1889044"/>
            <a:ext cx="1566076" cy="3363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kstvak 16">
            <a:extLst>
              <a:ext uri="{FF2B5EF4-FFF2-40B4-BE49-F238E27FC236}">
                <a16:creationId xmlns:a16="http://schemas.microsoft.com/office/drawing/2014/main" id="{31A7B695-8218-4A10-8DA2-D6259029630A}"/>
              </a:ext>
            </a:extLst>
          </p:cNvPr>
          <p:cNvSpPr txBox="1"/>
          <p:nvPr/>
        </p:nvSpPr>
        <p:spPr>
          <a:xfrm>
            <a:off x="782319" y="5059679"/>
            <a:ext cx="110484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b="1" dirty="0">
                <a:solidFill>
                  <a:srgbClr val="0070C0"/>
                </a:solidFill>
                <a:latin typeface="+mj-lt"/>
              </a:rPr>
              <a:t>combinatietang		                 zijkniptang			  platte bekkentang</a:t>
            </a:r>
            <a:r>
              <a:rPr lang="nl-BE" dirty="0"/>
              <a:t>		</a:t>
            </a:r>
          </a:p>
        </p:txBody>
      </p:sp>
      <p:pic>
        <p:nvPicPr>
          <p:cNvPr id="23" name="Picture 4" descr="Afbeeldingsresultaat voor logo ontdek techniektalent">
            <a:extLst>
              <a:ext uri="{FF2B5EF4-FFF2-40B4-BE49-F238E27FC236}">
                <a16:creationId xmlns:a16="http://schemas.microsoft.com/office/drawing/2014/main" id="{1195FEC0-9FD6-410C-87C2-E79CF6682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86" y="5754959"/>
            <a:ext cx="1577975" cy="77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7A4E5275-45B8-4A66-87FD-6808FA6832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773" y="47625"/>
            <a:ext cx="1227727" cy="63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9651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>
            <a:extLst>
              <a:ext uri="{FF2B5EF4-FFF2-40B4-BE49-F238E27FC236}">
                <a16:creationId xmlns:a16="http://schemas.microsoft.com/office/drawing/2014/main" id="{D7101669-99ED-4C04-A845-E6D72B8B6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5976" y="849210"/>
            <a:ext cx="10068263" cy="1818323"/>
          </a:xfrm>
        </p:spPr>
        <p:txBody>
          <a:bodyPr anchor="b">
            <a:normAutofit fontScale="90000"/>
          </a:bodyPr>
          <a:lstStyle/>
          <a:p>
            <a:r>
              <a:rPr lang="nl-BE" sz="49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</a:rPr>
              <a:t>Onderzoek 2</a:t>
            </a:r>
            <a:br>
              <a:rPr lang="nl-BE" sz="4400" b="1" u="sng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nl-BE" sz="4000" b="1" u="sng" dirty="0">
                <a:ea typeface="Verdana" panose="020B0604030504040204" pitchFamily="34" charset="0"/>
              </a:rPr>
            </a:br>
            <a:r>
              <a:rPr lang="nl-BE" sz="4000" b="1" dirty="0">
                <a:solidFill>
                  <a:schemeClr val="tx1"/>
                </a:solidFill>
                <a:ea typeface="Verdana" panose="020B0604030504040204" pitchFamily="34" charset="0"/>
              </a:rPr>
              <a:t>Welke basis gebruiken we het best?</a:t>
            </a:r>
            <a:br>
              <a:rPr lang="nl-BE" sz="6000" b="1" u="sng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nl-BE" sz="6000" dirty="0"/>
          </a:p>
        </p:txBody>
      </p: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C9B392B1-27C6-44A9-9267-26B9098C2C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3198" y="5738589"/>
            <a:ext cx="1346499" cy="809660"/>
          </a:xfrm>
          <a:prstGeom prst="rect">
            <a:avLst/>
          </a:prstGeom>
        </p:spPr>
      </p:pic>
      <p:pic>
        <p:nvPicPr>
          <p:cNvPr id="23" name="Picture 4" descr="Afbeeldingsresultaat voor logo ontdek techniektalent">
            <a:extLst>
              <a:ext uri="{FF2B5EF4-FFF2-40B4-BE49-F238E27FC236}">
                <a16:creationId xmlns:a16="http://schemas.microsoft.com/office/drawing/2014/main" id="{1195FEC0-9FD6-410C-87C2-E79CF6682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86" y="5754959"/>
            <a:ext cx="1577975" cy="77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Afbeeldingsresultaat voor gips">
            <a:extLst>
              <a:ext uri="{FF2B5EF4-FFF2-40B4-BE49-F238E27FC236}">
                <a16:creationId xmlns:a16="http://schemas.microsoft.com/office/drawing/2014/main" id="{8F417F63-7DCC-412B-85AD-D616E72B0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166" y="4221970"/>
            <a:ext cx="1685863" cy="168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Afbeeldingsresultaat voor gips">
            <a:extLst>
              <a:ext uri="{FF2B5EF4-FFF2-40B4-BE49-F238E27FC236}">
                <a16:creationId xmlns:a16="http://schemas.microsoft.com/office/drawing/2014/main" id="{D02340F9-F26A-426B-BFE6-6000FF1287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3" b="7704"/>
          <a:stretch/>
        </p:blipFill>
        <p:spPr bwMode="auto">
          <a:xfrm>
            <a:off x="3775614" y="4288312"/>
            <a:ext cx="1743075" cy="143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Afbeeldingsresultaat voor gips">
            <a:extLst>
              <a:ext uri="{FF2B5EF4-FFF2-40B4-BE49-F238E27FC236}">
                <a16:creationId xmlns:a16="http://schemas.microsoft.com/office/drawing/2014/main" id="{15935213-4EC7-46B1-B112-233761883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244" y="3102337"/>
            <a:ext cx="2718445" cy="1088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Gerelateerde afbeelding">
            <a:extLst>
              <a:ext uri="{FF2B5EF4-FFF2-40B4-BE49-F238E27FC236}">
                <a16:creationId xmlns:a16="http://schemas.microsoft.com/office/drawing/2014/main" id="{006856ED-F82B-4CC8-9323-6DB254C59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419" y="3108661"/>
            <a:ext cx="1743075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Afbeeldingsresultaat voor betonblokken">
            <a:extLst>
              <a:ext uri="{FF2B5EF4-FFF2-40B4-BE49-F238E27FC236}">
                <a16:creationId xmlns:a16="http://schemas.microsoft.com/office/drawing/2014/main" id="{81DAEFC7-32F1-4A4C-BAA7-20A4081E0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4792" y="3235220"/>
            <a:ext cx="1183128" cy="1183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Afbeeldingsresultaat voor betonblokken lego">
            <a:extLst>
              <a:ext uri="{FF2B5EF4-FFF2-40B4-BE49-F238E27FC236}">
                <a16:creationId xmlns:a16="http://schemas.microsoft.com/office/drawing/2014/main" id="{452A6122-5951-40FE-A3FF-D47B71160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5932" y="4510002"/>
            <a:ext cx="1616968" cy="1212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464F152A-0F6C-4C9F-8054-85E8DDCCDA87}"/>
              </a:ext>
            </a:extLst>
          </p:cNvPr>
          <p:cNvSpPr txBox="1"/>
          <p:nvPr/>
        </p:nvSpPr>
        <p:spPr>
          <a:xfrm>
            <a:off x="2295224" y="2375869"/>
            <a:ext cx="1577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b="1" dirty="0">
                <a:solidFill>
                  <a:srgbClr val="0070C0"/>
                </a:solidFill>
              </a:rPr>
              <a:t>Gips</a:t>
            </a: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23DD3E2C-42A8-452C-BB07-712045537537}"/>
              </a:ext>
            </a:extLst>
          </p:cNvPr>
          <p:cNvSpPr txBox="1"/>
          <p:nvPr/>
        </p:nvSpPr>
        <p:spPr>
          <a:xfrm>
            <a:off x="6728996" y="2344367"/>
            <a:ext cx="1577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b="1" dirty="0">
                <a:solidFill>
                  <a:srgbClr val="0070C0"/>
                </a:solidFill>
              </a:rPr>
              <a:t>Beton</a:t>
            </a: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92CC96A9-DEFD-4C5F-B51E-CEF6DBB5033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773" y="47625"/>
            <a:ext cx="1227727" cy="63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8184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D6F6937-3B5A-4391-9F37-58A571B36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08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43AB6E8-33E0-4EC9-8C2B-C613178EA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060" y="675312"/>
            <a:ext cx="3616960" cy="4984578"/>
          </a:xfrm>
        </p:spPr>
        <p:txBody>
          <a:bodyPr>
            <a:normAutofit/>
          </a:bodyPr>
          <a:lstStyle/>
          <a:p>
            <a:pPr algn="ctr"/>
            <a:r>
              <a:rPr lang="nl-BE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Samenstelling van beton</a:t>
            </a:r>
            <a:br>
              <a:rPr lang="nl-BE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l-BE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(ingrediënten)</a:t>
            </a:r>
            <a:endParaRPr lang="nl-BE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CD7ABC8-78C1-4BBB-BB71-491EE845A9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3198" y="5738589"/>
            <a:ext cx="1346499" cy="809660"/>
          </a:xfrm>
          <a:prstGeom prst="rect">
            <a:avLst/>
          </a:prstGeom>
        </p:spPr>
      </p:pic>
      <p:pic>
        <p:nvPicPr>
          <p:cNvPr id="7" name="Picture 4" descr="Afbeeldingsresultaat voor zand">
            <a:extLst>
              <a:ext uri="{FF2B5EF4-FFF2-40B4-BE49-F238E27FC236}">
                <a16:creationId xmlns:a16="http://schemas.microsoft.com/office/drawing/2014/main" id="{60FD4468-C5BA-4DFD-A889-CE6835D8A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3391" y="1050689"/>
            <a:ext cx="2165226" cy="2165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Afbeeldingsresultaat voor cementzak">
            <a:extLst>
              <a:ext uri="{FF2B5EF4-FFF2-40B4-BE49-F238E27FC236}">
                <a16:creationId xmlns:a16="http://schemas.microsoft.com/office/drawing/2014/main" id="{266B5511-467B-43A9-A89B-3678E0F14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937" y="185218"/>
            <a:ext cx="2575577" cy="1802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Afbeeldingsresultaat voor berg steentjes">
            <a:extLst>
              <a:ext uri="{FF2B5EF4-FFF2-40B4-BE49-F238E27FC236}">
                <a16:creationId xmlns:a16="http://schemas.microsoft.com/office/drawing/2014/main" id="{E7CC4DB3-91BD-40A0-8BB7-41E3B6145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913" y="2860288"/>
            <a:ext cx="1744003" cy="130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Afbeeldingsresultaat voor water">
            <a:extLst>
              <a:ext uri="{FF2B5EF4-FFF2-40B4-BE49-F238E27FC236}">
                <a16:creationId xmlns:a16="http://schemas.microsoft.com/office/drawing/2014/main" id="{075EFE26-85DE-48B1-A820-3E2753697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8686" y="4417992"/>
            <a:ext cx="1854636" cy="1241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D776A62B-04C8-4E5D-82EC-D8B40792EEC7}"/>
              </a:ext>
            </a:extLst>
          </p:cNvPr>
          <p:cNvSpPr txBox="1"/>
          <p:nvPr/>
        </p:nvSpPr>
        <p:spPr>
          <a:xfrm>
            <a:off x="4280140" y="520647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nl-BE" sz="3600" dirty="0"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Cement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F01528B8-B843-4EF8-A5B8-309575A85236}"/>
              </a:ext>
            </a:extLst>
          </p:cNvPr>
          <p:cNvSpPr txBox="1"/>
          <p:nvPr/>
        </p:nvSpPr>
        <p:spPr>
          <a:xfrm>
            <a:off x="4240267" y="1837475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nl-BE" sz="3600" dirty="0"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zand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F10A28FF-E987-499A-A729-C8BF189A0ADF}"/>
              </a:ext>
            </a:extLst>
          </p:cNvPr>
          <p:cNvSpPr txBox="1"/>
          <p:nvPr/>
        </p:nvSpPr>
        <p:spPr>
          <a:xfrm>
            <a:off x="4280140" y="4715776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nl-BE" sz="3600" dirty="0"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Water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F34AC1F5-12E8-40B3-AADE-17DAD470D8A1}"/>
              </a:ext>
            </a:extLst>
          </p:cNvPr>
          <p:cNvSpPr txBox="1"/>
          <p:nvPr/>
        </p:nvSpPr>
        <p:spPr>
          <a:xfrm>
            <a:off x="4280140" y="3197279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nl-BE" sz="3600" dirty="0"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steentjes</a:t>
            </a:r>
          </a:p>
        </p:txBody>
      </p:sp>
      <p:pic>
        <p:nvPicPr>
          <p:cNvPr id="16" name="Picture 4" descr="Afbeeldingsresultaat voor logo ontdek techniektalent">
            <a:extLst>
              <a:ext uri="{FF2B5EF4-FFF2-40B4-BE49-F238E27FC236}">
                <a16:creationId xmlns:a16="http://schemas.microsoft.com/office/drawing/2014/main" id="{68815C6D-457D-4AA0-B8A8-4EF42DDFF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03" y="5826072"/>
            <a:ext cx="1577975" cy="77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BEC13337-1ED5-470E-85D2-6914FEFBE9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773" y="47625"/>
            <a:ext cx="1227727" cy="63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555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9D094B6C-E38A-4FA8-B01D-E5C9787CE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694" y="114300"/>
            <a:ext cx="9472612" cy="533245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59FCA44-2536-4018-BE99-9CB7FBDE3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1065"/>
            <a:ext cx="12192000" cy="12869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8EAAAD6-5C3A-4878-AFCA-E2A560658E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3198" y="5738589"/>
            <a:ext cx="1346499" cy="809660"/>
          </a:xfrm>
          <a:prstGeom prst="rect">
            <a:avLst/>
          </a:prstGeom>
        </p:spPr>
      </p:pic>
      <p:pic>
        <p:nvPicPr>
          <p:cNvPr id="9" name="Picture 4" descr="Afbeeldingsresultaat voor logo ontdek techniektalent">
            <a:extLst>
              <a:ext uri="{FF2B5EF4-FFF2-40B4-BE49-F238E27FC236}">
                <a16:creationId xmlns:a16="http://schemas.microsoft.com/office/drawing/2014/main" id="{CF5FE111-B4B6-4F71-B689-56C2223B3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03" y="5826072"/>
            <a:ext cx="1577975" cy="77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F4F50F2E-0228-43CD-99C6-9F8757421F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773" y="47625"/>
            <a:ext cx="1227727" cy="63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923438"/>
      </p:ext>
    </p:extLst>
  </p:cSld>
  <p:clrMapOvr>
    <a:masterClrMapping/>
  </p:clrMapOvr>
</p:sld>
</file>

<file path=ppt/theme/theme1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BD00387DEAF2E4697E5C2A383DEDC11" ma:contentTypeVersion="13" ma:contentTypeDescription="Een nieuw document maken." ma:contentTypeScope="" ma:versionID="ff7970bcf1e3c5e15440279113de11aa">
  <xsd:schema xmlns:xsd="http://www.w3.org/2001/XMLSchema" xmlns:xs="http://www.w3.org/2001/XMLSchema" xmlns:p="http://schemas.microsoft.com/office/2006/metadata/properties" xmlns:ns2="e0c18fdd-ca2c-4618-8a7a-b2e43473c8c9" xmlns:ns3="cf5cc28b-2b92-4446-8057-816826be6778" targetNamespace="http://schemas.microsoft.com/office/2006/metadata/properties" ma:root="true" ma:fieldsID="c2835f8b962148067eaab38b4559d376" ns2:_="" ns3:_="">
    <xsd:import namespace="e0c18fdd-ca2c-4618-8a7a-b2e43473c8c9"/>
    <xsd:import namespace="cf5cc28b-2b92-4446-8057-816826be677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c18fdd-ca2c-4618-8a7a-b2e43473c8c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5cc28b-2b92-4446-8057-816826be6778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E40BA28-F2BF-414B-95B5-2D963184F9EF}"/>
</file>

<file path=customXml/itemProps2.xml><?xml version="1.0" encoding="utf-8"?>
<ds:datastoreItem xmlns:ds="http://schemas.openxmlformats.org/officeDocument/2006/customXml" ds:itemID="{5BB0DD86-0F1E-4F02-B3A5-E8739F7FD603}"/>
</file>

<file path=customXml/itemProps3.xml><?xml version="1.0" encoding="utf-8"?>
<ds:datastoreItem xmlns:ds="http://schemas.openxmlformats.org/officeDocument/2006/customXml" ds:itemID="{03F0FAD9-5CF0-4194-81E5-C814773801C0}"/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128</Words>
  <Application>Microsoft Office PowerPoint</Application>
  <PresentationFormat>Breedbeeld</PresentationFormat>
  <Paragraphs>54</Paragraphs>
  <Slides>19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19</vt:i4>
      </vt:variant>
    </vt:vector>
  </HeadingPairs>
  <TitlesOfParts>
    <vt:vector size="24" baseType="lpstr">
      <vt:lpstr>Arial</vt:lpstr>
      <vt:lpstr>Calibri Light</vt:lpstr>
      <vt:lpstr>Verdana</vt:lpstr>
      <vt:lpstr>Wingdings</vt:lpstr>
      <vt:lpstr>Metropolitan</vt:lpstr>
      <vt:lpstr>PowerPoint-presentatie</vt:lpstr>
      <vt:lpstr>PowerPoint-presentatie</vt:lpstr>
      <vt:lpstr>Fotoboom</vt:lpstr>
      <vt:lpstr>Met welke materialen  zou je een Fotoboom kunnen maken? </vt:lpstr>
      <vt:lpstr>Aan welke “eisen” moet de fotoboom voldoen? </vt:lpstr>
      <vt:lpstr>Onderzoek 1  Welke tang gebruik ik het best? </vt:lpstr>
      <vt:lpstr>Onderzoek 2  Welke basis gebruiken we het best? </vt:lpstr>
      <vt:lpstr>Samenstelling van beton (ingrediënten)</vt:lpstr>
      <vt:lpstr>PowerPoint-presentatie</vt:lpstr>
      <vt:lpstr>Ken je zaken die uit beton gemaakt worden? </vt:lpstr>
      <vt:lpstr>Onderzoek 3  Welk materiaal gebruiken we voor de bekisting? </vt:lpstr>
      <vt:lpstr>Onderzoek 4  Hoe kunnen we hout verbinden? </vt:lpstr>
      <vt:lpstr>Aan de slag! We maken:</vt:lpstr>
      <vt:lpstr>Aan de slag! </vt:lpstr>
      <vt:lpstr>Aan de slag!</vt:lpstr>
      <vt:lpstr>Afwerken!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Rompelberg Simone</dc:creator>
  <cp:lastModifiedBy>Rompelberg Simone</cp:lastModifiedBy>
  <cp:revision>4</cp:revision>
  <dcterms:created xsi:type="dcterms:W3CDTF">2019-11-05T15:07:14Z</dcterms:created>
  <dcterms:modified xsi:type="dcterms:W3CDTF">2019-11-11T18:15:41Z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0x0101008BD00387DEAF2E4697E5C2A383DEDC11</vt:lpwstr>
  </property>
</Properties>
</file>